
<file path=[Content_Types].xml><?xml version="1.0" encoding="utf-8"?>
<Types xmlns="http://schemas.openxmlformats.org/package/2006/content-types">
  <Override PartName="/ppt/slideLayouts/slideLayout3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3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2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9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ags/tag3.xml" ContentType="application/vnd.openxmlformats-officedocument.presentationml.tags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0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tags/tag6.xml" ContentType="application/vnd.openxmlformats-officedocument.presentationml.tag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tags/tag2.xml" ContentType="application/vnd.openxmlformats-officedocument.presentationml.tags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4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8" r:id="rId1"/>
  </p:sldMasterIdLst>
  <p:notesMasterIdLst>
    <p:notesMasterId r:id="rId26"/>
  </p:notesMasterIdLst>
  <p:sldIdLst>
    <p:sldId id="256" r:id="rId2"/>
    <p:sldId id="257" r:id="rId3"/>
    <p:sldId id="314" r:id="rId4"/>
    <p:sldId id="259" r:id="rId5"/>
    <p:sldId id="332" r:id="rId6"/>
    <p:sldId id="261" r:id="rId7"/>
    <p:sldId id="316" r:id="rId8"/>
    <p:sldId id="315" r:id="rId9"/>
    <p:sldId id="317" r:id="rId10"/>
    <p:sldId id="262" r:id="rId11"/>
    <p:sldId id="318" r:id="rId12"/>
    <p:sldId id="319" r:id="rId13"/>
    <p:sldId id="320" r:id="rId14"/>
    <p:sldId id="321" r:id="rId15"/>
    <p:sldId id="322" r:id="rId16"/>
    <p:sldId id="323" r:id="rId17"/>
    <p:sldId id="324" r:id="rId18"/>
    <p:sldId id="328" r:id="rId19"/>
    <p:sldId id="325" r:id="rId20"/>
    <p:sldId id="327" r:id="rId21"/>
    <p:sldId id="326" r:id="rId22"/>
    <p:sldId id="329" r:id="rId23"/>
    <p:sldId id="331" r:id="rId24"/>
    <p:sldId id="330" r:id="rId25"/>
  </p:sldIdLst>
  <p:sldSz cx="22860000" cy="12801600"/>
  <p:notesSz cx="6735763" cy="9866313"/>
  <p:embeddedFontLst>
    <p:embeddedFont>
      <p:font typeface="Calibri" pitchFamily="34" charset="0"/>
      <p:regular r:id="rId27"/>
      <p:bold r:id="rId28"/>
      <p:italic r:id="rId29"/>
      <p:boldItalic r:id="rId30"/>
    </p:embeddedFont>
    <p:embeddedFont>
      <p:font typeface="나눔스퀘어 Bold" pitchFamily="50" charset="-127"/>
      <p:bold r:id="rId31"/>
    </p:embeddedFont>
    <p:embeddedFont>
      <p:font typeface="Roboto Light" charset="0"/>
      <p:regular r:id="rId32"/>
      <p:bold r:id="rId33"/>
      <p:italic r:id="rId34"/>
      <p:boldItalic r:id="rId35"/>
    </p:embeddedFont>
    <p:embeddedFont>
      <p:font typeface="맑은 고딕" pitchFamily="50" charset="-127"/>
      <p:regular r:id="rId36"/>
      <p:bold r:id="rId37"/>
    </p:embeddedFont>
    <p:embeddedFont>
      <p:font typeface="나눔바른고딕" pitchFamily="50" charset="-127"/>
      <p:regular r:id="rId38"/>
      <p:bold r:id="rId39"/>
    </p:embeddedFont>
    <p:embeddedFont>
      <p:font typeface="Segoe UI" pitchFamily="34" charset="0"/>
      <p:regular r:id="rId40"/>
      <p:bold r:id="rId41"/>
      <p:italic r:id="rId42"/>
      <p:boldItalic r:id="rId43"/>
    </p:embeddedFont>
    <p:embeddedFont>
      <p:font typeface="Quantico" charset="0"/>
      <p:regular r:id="rId44"/>
      <p:bold r:id="rId45"/>
      <p:italic r:id="rId46"/>
      <p:boldItalic r:id="rId47"/>
    </p:embeddedFont>
    <p:embeddedFont>
      <p:font typeface="Do Hyeon" pitchFamily="2" charset="-127"/>
      <p:regular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032">
          <p15:clr>
            <a:srgbClr val="A4A3A4"/>
          </p15:clr>
        </p15:guide>
        <p15:guide id="2" pos="7224">
          <p15:clr>
            <a:srgbClr val="A4A3A4"/>
          </p15:clr>
        </p15:guide>
        <p15:guide id="3" pos="13536">
          <p15:clr>
            <a:srgbClr val="A4A3A4"/>
          </p15:clr>
        </p15:guide>
        <p15:guide id="4" pos="864">
          <p15:clr>
            <a:srgbClr val="A4A3A4"/>
          </p15:clr>
        </p15:guide>
        <p15:guide id="5" orient="horz" pos="6912">
          <p15:clr>
            <a:srgbClr val="A4A3A4"/>
          </p15:clr>
        </p15:guide>
        <p15:guide id="6" orient="horz" pos="1152">
          <p15:clr>
            <a:srgbClr val="A4A3A4"/>
          </p15:clr>
        </p15:guide>
        <p15:guide id="7" orient="horz" pos="1728">
          <p15:clr>
            <a:srgbClr val="A4A3A4"/>
          </p15:clr>
        </p15:guide>
        <p15:guide id="8" orient="horz" pos="74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17C5020-4C87-4DAE-A281-3FEB2EB14E24}">
  <a:tblStyle styleId="{517C5020-4C87-4DAE-A281-3FEB2EB14E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F530EA-A37C-41E8-9DEB-EA4C9599101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5E53ACA-A66F-4066-BA9F-84508C747AAE}" styleName="Table_2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DFC"/>
          </a:solidFill>
        </a:fill>
      </a:tcStyle>
    </a:wholeTbl>
    <a:band1H>
      <a:tcTxStyle/>
      <a:tcStyle>
        <a:tcBdr/>
        <a:fill>
          <a:solidFill>
            <a:srgbClr val="CAD8F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8F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-90" y="-1560"/>
      </p:cViewPr>
      <p:guideLst>
        <p:guide orient="horz" pos="4032"/>
        <p:guide orient="horz" pos="6912"/>
        <p:guide orient="horz" pos="1152"/>
        <p:guide orient="horz" pos="1728"/>
        <p:guide orient="horz" pos="7488"/>
        <p:guide pos="7224"/>
        <p:guide pos="13536"/>
        <p:guide pos="86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font" Target="fonts/font21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font" Target="fonts/font22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18831" cy="495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15373" y="0"/>
            <a:ext cx="2918831" cy="495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96875" y="1233488"/>
            <a:ext cx="5942013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6875" y="1233488"/>
            <a:ext cx="5942013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626" name="Google Shape;6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5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84" name="Google Shape;5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5" name="Google Shape;585;p4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626" name="Google Shape;6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5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626" name="Google Shape;6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5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84" name="Google Shape;5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5" name="Google Shape;585;p4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84" name="Google Shape;5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5" name="Google Shape;585;p4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626" name="Google Shape;6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5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6875" y="1233488"/>
            <a:ext cx="5942013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626" name="Google Shape;6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5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626" name="Google Shape;6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5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6875" y="1233488"/>
            <a:ext cx="5942013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20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626" name="Google Shape;6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5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626" name="Google Shape;6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5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626" name="Google Shape;6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5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626" name="Google Shape;6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5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5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626" name="Google Shape;62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27" name="Google Shape;627;p5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84" name="Google Shape;5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5" name="Google Shape;585;p4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96875" y="1233488"/>
            <a:ext cx="5942013" cy="33289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84" name="Google Shape;5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5" name="Google Shape;585;p4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84" name="Google Shape;5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5" name="Google Shape;585;p4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84" name="Google Shape;5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5" name="Google Shape;585;p4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84" name="Google Shape;5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5" name="Google Shape;585;p4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4:notes"/>
          <p:cNvSpPr txBox="1">
            <a:spLocks noGrp="1"/>
          </p:cNvSpPr>
          <p:nvPr>
            <p:ph type="sldNum" idx="12"/>
          </p:nvPr>
        </p:nvSpPr>
        <p:spPr>
          <a:xfrm>
            <a:off x="3815373" y="9371286"/>
            <a:ext cx="2918831" cy="495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>
                <a:latin typeface="Noto Sans CJK KR Regular" pitchFamily="34" charset="-127"/>
                <a:ea typeface="Noto Sans CJK KR Regular" pitchFamily="34" charset="-127"/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584" name="Google Shape;5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681288" y="504825"/>
            <a:ext cx="4516437" cy="25304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85" name="Google Shape;585;p4:notes"/>
          <p:cNvSpPr txBox="1">
            <a:spLocks noGrp="1"/>
          </p:cNvSpPr>
          <p:nvPr>
            <p:ph type="body" idx="1"/>
          </p:nvPr>
        </p:nvSpPr>
        <p:spPr>
          <a:xfrm>
            <a:off x="673577" y="4748163"/>
            <a:ext cx="5388610" cy="38848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950" tIns="45475" rIns="90950" bIns="454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8" name="Google Shape;18;p2"/>
          <p:cNvSpPr>
            <a:spLocks noGrp="1"/>
          </p:cNvSpPr>
          <p:nvPr>
            <p:ph type="pic" idx="2"/>
          </p:nvPr>
        </p:nvSpPr>
        <p:spPr>
          <a:xfrm>
            <a:off x="0" y="0"/>
            <a:ext cx="22860000" cy="12801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05">
  <p:cSld name="Image Holder 05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71" name="Google Shape;71;p12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64008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72" name="Google Shape;72;p12"/>
          <p:cNvSpPr>
            <a:spLocks noGrp="1"/>
          </p:cNvSpPr>
          <p:nvPr>
            <p:ph type="pic" idx="3"/>
          </p:nvPr>
        </p:nvSpPr>
        <p:spPr>
          <a:xfrm>
            <a:off x="4572000" y="0"/>
            <a:ext cx="6858000" cy="64008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73" name="Google Shape;73;p12"/>
          <p:cNvSpPr>
            <a:spLocks noGrp="1"/>
          </p:cNvSpPr>
          <p:nvPr>
            <p:ph type="pic" idx="4"/>
          </p:nvPr>
        </p:nvSpPr>
        <p:spPr>
          <a:xfrm>
            <a:off x="11430000" y="0"/>
            <a:ext cx="5486400" cy="64008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74" name="Google Shape;74;p12"/>
          <p:cNvSpPr>
            <a:spLocks noGrp="1"/>
          </p:cNvSpPr>
          <p:nvPr>
            <p:ph type="pic" idx="5"/>
          </p:nvPr>
        </p:nvSpPr>
        <p:spPr>
          <a:xfrm>
            <a:off x="16916400" y="0"/>
            <a:ext cx="5943600" cy="64008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75" name="Google Shape;75;p12"/>
          <p:cNvSpPr>
            <a:spLocks noGrp="1"/>
          </p:cNvSpPr>
          <p:nvPr>
            <p:ph type="pic" idx="6"/>
          </p:nvPr>
        </p:nvSpPr>
        <p:spPr>
          <a:xfrm>
            <a:off x="0" y="6400800"/>
            <a:ext cx="7772400" cy="64008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76" name="Google Shape;76;p12"/>
          <p:cNvSpPr>
            <a:spLocks noGrp="1"/>
          </p:cNvSpPr>
          <p:nvPr>
            <p:ph type="pic" idx="7"/>
          </p:nvPr>
        </p:nvSpPr>
        <p:spPr>
          <a:xfrm>
            <a:off x="7772400" y="6400800"/>
            <a:ext cx="7772400" cy="64008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77" name="Google Shape;77;p12"/>
          <p:cNvSpPr>
            <a:spLocks noGrp="1"/>
          </p:cNvSpPr>
          <p:nvPr>
            <p:ph type="pic" idx="8"/>
          </p:nvPr>
        </p:nvSpPr>
        <p:spPr>
          <a:xfrm>
            <a:off x="15544799" y="9601199"/>
            <a:ext cx="7315200" cy="32004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78" name="Google Shape;78;p12"/>
          <p:cNvSpPr>
            <a:spLocks noGrp="1"/>
          </p:cNvSpPr>
          <p:nvPr>
            <p:ph type="pic" idx="9"/>
          </p:nvPr>
        </p:nvSpPr>
        <p:spPr>
          <a:xfrm>
            <a:off x="15544799" y="6400799"/>
            <a:ext cx="7315200" cy="32004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06">
  <p:cSld name="Image Holder 06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82" name="Google Shape;82;p13"/>
          <p:cNvSpPr>
            <a:spLocks noGrp="1"/>
          </p:cNvSpPr>
          <p:nvPr>
            <p:ph type="pic" idx="2"/>
          </p:nvPr>
        </p:nvSpPr>
        <p:spPr>
          <a:xfrm>
            <a:off x="10058400" y="0"/>
            <a:ext cx="6400800" cy="12801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83" name="Google Shape;83;p13"/>
          <p:cNvSpPr>
            <a:spLocks noGrp="1"/>
          </p:cNvSpPr>
          <p:nvPr>
            <p:ph type="pic" idx="3"/>
          </p:nvPr>
        </p:nvSpPr>
        <p:spPr>
          <a:xfrm>
            <a:off x="16459200" y="0"/>
            <a:ext cx="6400800" cy="12801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07">
  <p:cSld name="Image Holder 07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4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87" name="Google Shape;87;p14"/>
          <p:cNvSpPr>
            <a:spLocks noGrp="1"/>
          </p:cNvSpPr>
          <p:nvPr>
            <p:ph type="pic" idx="2"/>
          </p:nvPr>
        </p:nvSpPr>
        <p:spPr>
          <a:xfrm>
            <a:off x="1371600" y="1828800"/>
            <a:ext cx="10058400" cy="9144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08">
  <p:cSld name="Image Holder 08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91" name="Google Shape;91;p15"/>
          <p:cNvSpPr>
            <a:spLocks noGrp="1"/>
          </p:cNvSpPr>
          <p:nvPr>
            <p:ph type="pic" idx="2"/>
          </p:nvPr>
        </p:nvSpPr>
        <p:spPr>
          <a:xfrm>
            <a:off x="0" y="0"/>
            <a:ext cx="11430000" cy="12801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09">
  <p:cSld name="Image Holder 09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95" name="Google Shape;95;p16"/>
          <p:cNvSpPr>
            <a:spLocks noGrp="1"/>
          </p:cNvSpPr>
          <p:nvPr>
            <p:ph type="pic" idx="2"/>
          </p:nvPr>
        </p:nvSpPr>
        <p:spPr>
          <a:xfrm>
            <a:off x="11430000" y="0"/>
            <a:ext cx="11430000" cy="12811328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0">
  <p:cSld name="Image Holder 20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99" name="Google Shape;99;p17"/>
          <p:cNvSpPr>
            <a:spLocks noGrp="1"/>
          </p:cNvSpPr>
          <p:nvPr>
            <p:ph type="pic" idx="2"/>
          </p:nvPr>
        </p:nvSpPr>
        <p:spPr>
          <a:xfrm>
            <a:off x="0" y="6400800"/>
            <a:ext cx="4572000" cy="54864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00" name="Google Shape;100;p17"/>
          <p:cNvSpPr>
            <a:spLocks noGrp="1"/>
          </p:cNvSpPr>
          <p:nvPr>
            <p:ph type="pic" idx="3"/>
          </p:nvPr>
        </p:nvSpPr>
        <p:spPr>
          <a:xfrm>
            <a:off x="13716000" y="6400800"/>
            <a:ext cx="4572000" cy="54864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01" name="Google Shape;101;p17"/>
          <p:cNvSpPr>
            <a:spLocks noGrp="1"/>
          </p:cNvSpPr>
          <p:nvPr>
            <p:ph type="pic" idx="4"/>
          </p:nvPr>
        </p:nvSpPr>
        <p:spPr>
          <a:xfrm>
            <a:off x="18288000" y="6400800"/>
            <a:ext cx="4572000" cy="54864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02" name="Google Shape;102;p17"/>
          <p:cNvSpPr>
            <a:spLocks noGrp="1"/>
          </p:cNvSpPr>
          <p:nvPr>
            <p:ph type="pic" idx="5"/>
          </p:nvPr>
        </p:nvSpPr>
        <p:spPr>
          <a:xfrm>
            <a:off x="4572000" y="6400800"/>
            <a:ext cx="4572000" cy="54864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03" name="Google Shape;103;p17"/>
          <p:cNvSpPr>
            <a:spLocks noGrp="1"/>
          </p:cNvSpPr>
          <p:nvPr>
            <p:ph type="pic" idx="6"/>
          </p:nvPr>
        </p:nvSpPr>
        <p:spPr>
          <a:xfrm>
            <a:off x="9144000" y="6400800"/>
            <a:ext cx="4572000" cy="54864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11">
  <p:cSld name="Image Holder 11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07" name="Google Shape;107;p18"/>
          <p:cNvSpPr>
            <a:spLocks noGrp="1"/>
          </p:cNvSpPr>
          <p:nvPr>
            <p:ph type="pic" idx="2"/>
          </p:nvPr>
        </p:nvSpPr>
        <p:spPr>
          <a:xfrm>
            <a:off x="0" y="1848258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08" name="Google Shape;108;p18"/>
          <p:cNvSpPr>
            <a:spLocks noGrp="1"/>
          </p:cNvSpPr>
          <p:nvPr>
            <p:ph type="pic" idx="3"/>
          </p:nvPr>
        </p:nvSpPr>
        <p:spPr>
          <a:xfrm>
            <a:off x="13716000" y="1848258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09" name="Google Shape;109;p18"/>
          <p:cNvSpPr>
            <a:spLocks noGrp="1"/>
          </p:cNvSpPr>
          <p:nvPr>
            <p:ph type="pic" idx="4"/>
          </p:nvPr>
        </p:nvSpPr>
        <p:spPr>
          <a:xfrm>
            <a:off x="18288000" y="1848258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10" name="Google Shape;110;p18"/>
          <p:cNvSpPr>
            <a:spLocks noGrp="1"/>
          </p:cNvSpPr>
          <p:nvPr>
            <p:ph type="pic" idx="5"/>
          </p:nvPr>
        </p:nvSpPr>
        <p:spPr>
          <a:xfrm>
            <a:off x="4572000" y="1848258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11" name="Google Shape;111;p18"/>
          <p:cNvSpPr>
            <a:spLocks noGrp="1"/>
          </p:cNvSpPr>
          <p:nvPr>
            <p:ph type="pic" idx="6"/>
          </p:nvPr>
        </p:nvSpPr>
        <p:spPr>
          <a:xfrm>
            <a:off x="9144000" y="1848258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12">
  <p:cSld name="Image Holder 12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15" name="Google Shape;115;p19"/>
          <p:cNvSpPr>
            <a:spLocks noGrp="1"/>
          </p:cNvSpPr>
          <p:nvPr>
            <p:ph type="pic" idx="2"/>
          </p:nvPr>
        </p:nvSpPr>
        <p:spPr>
          <a:xfrm>
            <a:off x="6607641" y="2743200"/>
            <a:ext cx="3657600" cy="8229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16" name="Google Shape;116;p19"/>
          <p:cNvSpPr>
            <a:spLocks noGrp="1"/>
          </p:cNvSpPr>
          <p:nvPr>
            <p:ph type="pic" idx="3"/>
          </p:nvPr>
        </p:nvSpPr>
        <p:spPr>
          <a:xfrm>
            <a:off x="10348694" y="2743200"/>
            <a:ext cx="3657600" cy="8229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17" name="Google Shape;117;p19"/>
          <p:cNvSpPr>
            <a:spLocks noGrp="1"/>
          </p:cNvSpPr>
          <p:nvPr>
            <p:ph type="pic" idx="4"/>
          </p:nvPr>
        </p:nvSpPr>
        <p:spPr>
          <a:xfrm>
            <a:off x="14089747" y="2743200"/>
            <a:ext cx="3657600" cy="8229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18" name="Google Shape;118;p19"/>
          <p:cNvSpPr>
            <a:spLocks noGrp="1"/>
          </p:cNvSpPr>
          <p:nvPr>
            <p:ph type="pic" idx="5"/>
          </p:nvPr>
        </p:nvSpPr>
        <p:spPr>
          <a:xfrm>
            <a:off x="17830800" y="2743200"/>
            <a:ext cx="3657600" cy="8229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13">
  <p:cSld name="Image Holder 13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22" name="Google Shape;122;p20"/>
          <p:cNvSpPr/>
          <p:nvPr/>
        </p:nvSpPr>
        <p:spPr>
          <a:xfrm>
            <a:off x="0" y="6400802"/>
            <a:ext cx="4572000" cy="45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20"/>
          <p:cNvSpPr/>
          <p:nvPr/>
        </p:nvSpPr>
        <p:spPr>
          <a:xfrm>
            <a:off x="18288000" y="6400802"/>
            <a:ext cx="4572000" cy="45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20"/>
          <p:cNvSpPr/>
          <p:nvPr/>
        </p:nvSpPr>
        <p:spPr>
          <a:xfrm>
            <a:off x="9144000" y="6400802"/>
            <a:ext cx="4572000" cy="45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20"/>
          <p:cNvSpPr/>
          <p:nvPr/>
        </p:nvSpPr>
        <p:spPr>
          <a:xfrm>
            <a:off x="4572000" y="1828801"/>
            <a:ext cx="4572000" cy="45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20"/>
          <p:cNvSpPr/>
          <p:nvPr/>
        </p:nvSpPr>
        <p:spPr>
          <a:xfrm>
            <a:off x="13716000" y="1828801"/>
            <a:ext cx="4572000" cy="45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0"/>
          <p:cNvSpPr>
            <a:spLocks noGrp="1"/>
          </p:cNvSpPr>
          <p:nvPr>
            <p:ph type="pic" idx="2"/>
          </p:nvPr>
        </p:nvSpPr>
        <p:spPr>
          <a:xfrm>
            <a:off x="-1" y="1828800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28" name="Google Shape;128;p20"/>
          <p:cNvSpPr>
            <a:spLocks noGrp="1"/>
          </p:cNvSpPr>
          <p:nvPr>
            <p:ph type="pic" idx="3"/>
          </p:nvPr>
        </p:nvSpPr>
        <p:spPr>
          <a:xfrm>
            <a:off x="18287999" y="1828800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29" name="Google Shape;129;p20"/>
          <p:cNvSpPr>
            <a:spLocks noGrp="1"/>
          </p:cNvSpPr>
          <p:nvPr>
            <p:ph type="pic" idx="4"/>
          </p:nvPr>
        </p:nvSpPr>
        <p:spPr>
          <a:xfrm>
            <a:off x="9143999" y="1828800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30" name="Google Shape;130;p20"/>
          <p:cNvSpPr>
            <a:spLocks noGrp="1"/>
          </p:cNvSpPr>
          <p:nvPr>
            <p:ph type="pic" idx="5"/>
          </p:nvPr>
        </p:nvSpPr>
        <p:spPr>
          <a:xfrm>
            <a:off x="13715999" y="6400801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31" name="Google Shape;131;p20"/>
          <p:cNvSpPr>
            <a:spLocks noGrp="1"/>
          </p:cNvSpPr>
          <p:nvPr>
            <p:ph type="pic" idx="6"/>
          </p:nvPr>
        </p:nvSpPr>
        <p:spPr>
          <a:xfrm>
            <a:off x="4571999" y="6400801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14">
  <p:cSld name="Image Holder 14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1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35" name="Google Shape;135;p21"/>
          <p:cNvSpPr>
            <a:spLocks noGrp="1"/>
          </p:cNvSpPr>
          <p:nvPr>
            <p:ph type="pic" idx="2"/>
          </p:nvPr>
        </p:nvSpPr>
        <p:spPr>
          <a:xfrm>
            <a:off x="-1" y="2743203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36" name="Google Shape;136;p21"/>
          <p:cNvSpPr>
            <a:spLocks noGrp="1"/>
          </p:cNvSpPr>
          <p:nvPr>
            <p:ph type="pic" idx="3"/>
          </p:nvPr>
        </p:nvSpPr>
        <p:spPr>
          <a:xfrm>
            <a:off x="4571999" y="2743203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37" name="Google Shape;137;p21"/>
          <p:cNvSpPr>
            <a:spLocks noGrp="1"/>
          </p:cNvSpPr>
          <p:nvPr>
            <p:ph type="pic" idx="4"/>
          </p:nvPr>
        </p:nvSpPr>
        <p:spPr>
          <a:xfrm>
            <a:off x="13715999" y="2743203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38" name="Google Shape;138;p21"/>
          <p:cNvSpPr>
            <a:spLocks noGrp="1"/>
          </p:cNvSpPr>
          <p:nvPr>
            <p:ph type="pic" idx="5"/>
          </p:nvPr>
        </p:nvSpPr>
        <p:spPr>
          <a:xfrm>
            <a:off x="18287999" y="2743203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39" name="Google Shape;139;p21"/>
          <p:cNvSpPr>
            <a:spLocks noGrp="1"/>
          </p:cNvSpPr>
          <p:nvPr>
            <p:ph type="pic" idx="6"/>
          </p:nvPr>
        </p:nvSpPr>
        <p:spPr>
          <a:xfrm>
            <a:off x="-1" y="7315204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40" name="Google Shape;140;p21"/>
          <p:cNvSpPr>
            <a:spLocks noGrp="1"/>
          </p:cNvSpPr>
          <p:nvPr>
            <p:ph type="pic" idx="7"/>
          </p:nvPr>
        </p:nvSpPr>
        <p:spPr>
          <a:xfrm>
            <a:off x="9143999" y="2743203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41" name="Google Shape;141;p21"/>
          <p:cNvSpPr>
            <a:spLocks noGrp="1"/>
          </p:cNvSpPr>
          <p:nvPr>
            <p:ph type="pic" idx="8"/>
          </p:nvPr>
        </p:nvSpPr>
        <p:spPr>
          <a:xfrm>
            <a:off x="13715999" y="7315204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42" name="Google Shape;142;p21"/>
          <p:cNvSpPr>
            <a:spLocks noGrp="1"/>
          </p:cNvSpPr>
          <p:nvPr>
            <p:ph type="pic" idx="9"/>
          </p:nvPr>
        </p:nvSpPr>
        <p:spPr>
          <a:xfrm>
            <a:off x="4571999" y="7315204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43" name="Google Shape;143;p21"/>
          <p:cNvSpPr>
            <a:spLocks noGrp="1"/>
          </p:cNvSpPr>
          <p:nvPr>
            <p:ph type="pic" idx="13"/>
          </p:nvPr>
        </p:nvSpPr>
        <p:spPr>
          <a:xfrm>
            <a:off x="9143999" y="7315204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44" name="Google Shape;144;p21"/>
          <p:cNvSpPr>
            <a:spLocks noGrp="1"/>
          </p:cNvSpPr>
          <p:nvPr>
            <p:ph type="pic" idx="14"/>
          </p:nvPr>
        </p:nvSpPr>
        <p:spPr>
          <a:xfrm>
            <a:off x="18287999" y="7315204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 Slid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15">
  <p:cSld name="Image Holder 15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2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48" name="Google Shape;148;p22"/>
          <p:cNvSpPr>
            <a:spLocks noGrp="1"/>
          </p:cNvSpPr>
          <p:nvPr>
            <p:ph type="pic" idx="2"/>
          </p:nvPr>
        </p:nvSpPr>
        <p:spPr>
          <a:xfrm>
            <a:off x="-1" y="2743203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49" name="Google Shape;149;p22"/>
          <p:cNvSpPr>
            <a:spLocks noGrp="1"/>
          </p:cNvSpPr>
          <p:nvPr>
            <p:ph type="pic" idx="3"/>
          </p:nvPr>
        </p:nvSpPr>
        <p:spPr>
          <a:xfrm>
            <a:off x="4571999" y="2743203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50" name="Google Shape;150;p22"/>
          <p:cNvSpPr>
            <a:spLocks noGrp="1"/>
          </p:cNvSpPr>
          <p:nvPr>
            <p:ph type="pic" idx="4"/>
          </p:nvPr>
        </p:nvSpPr>
        <p:spPr>
          <a:xfrm>
            <a:off x="13715999" y="2743203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51" name="Google Shape;151;p22"/>
          <p:cNvSpPr>
            <a:spLocks noGrp="1"/>
          </p:cNvSpPr>
          <p:nvPr>
            <p:ph type="pic" idx="5"/>
          </p:nvPr>
        </p:nvSpPr>
        <p:spPr>
          <a:xfrm>
            <a:off x="18287999" y="2743203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52" name="Google Shape;152;p22"/>
          <p:cNvSpPr>
            <a:spLocks noGrp="1"/>
          </p:cNvSpPr>
          <p:nvPr>
            <p:ph type="pic" idx="6"/>
          </p:nvPr>
        </p:nvSpPr>
        <p:spPr>
          <a:xfrm>
            <a:off x="9143999" y="2743203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16">
  <p:cSld name="Image Holder 16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56" name="Google Shape;156;p23"/>
          <p:cNvSpPr>
            <a:spLocks noGrp="1"/>
          </p:cNvSpPr>
          <p:nvPr>
            <p:ph type="pic" idx="2"/>
          </p:nvPr>
        </p:nvSpPr>
        <p:spPr>
          <a:xfrm>
            <a:off x="0" y="0"/>
            <a:ext cx="22860000" cy="8229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17">
  <p:cSld name="Image Holder 17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4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60" name="Google Shape;160;p24"/>
          <p:cNvSpPr>
            <a:spLocks noGrp="1"/>
          </p:cNvSpPr>
          <p:nvPr>
            <p:ph type="pic" idx="2"/>
          </p:nvPr>
        </p:nvSpPr>
        <p:spPr>
          <a:xfrm>
            <a:off x="0" y="1828800"/>
            <a:ext cx="11430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61" name="Google Shape;161;p24"/>
          <p:cNvSpPr>
            <a:spLocks noGrp="1"/>
          </p:cNvSpPr>
          <p:nvPr>
            <p:ph type="pic" idx="3"/>
          </p:nvPr>
        </p:nvSpPr>
        <p:spPr>
          <a:xfrm>
            <a:off x="11430000" y="6400800"/>
            <a:ext cx="11430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18">
  <p:cSld name="Image Holder 18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5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65" name="Google Shape;165;p25"/>
          <p:cNvSpPr>
            <a:spLocks noGrp="1"/>
          </p:cNvSpPr>
          <p:nvPr>
            <p:ph type="pic" idx="2"/>
          </p:nvPr>
        </p:nvSpPr>
        <p:spPr>
          <a:xfrm>
            <a:off x="0" y="0"/>
            <a:ext cx="11430000" cy="64008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66" name="Google Shape;166;p25"/>
          <p:cNvSpPr/>
          <p:nvPr/>
        </p:nvSpPr>
        <p:spPr>
          <a:xfrm>
            <a:off x="11430000" y="6400800"/>
            <a:ext cx="11430000" cy="6400800"/>
          </a:xfrm>
          <a:prstGeom prst="rect">
            <a:avLst/>
          </a:prstGeom>
          <a:solidFill>
            <a:srgbClr val="323B4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19">
  <p:cSld name="Image Holder 19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70" name="Google Shape;170;p26"/>
          <p:cNvSpPr>
            <a:spLocks noGrp="1"/>
          </p:cNvSpPr>
          <p:nvPr>
            <p:ph type="pic" idx="2"/>
          </p:nvPr>
        </p:nvSpPr>
        <p:spPr>
          <a:xfrm>
            <a:off x="1371599" y="1828799"/>
            <a:ext cx="4572000" cy="54864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71" name="Google Shape;171;p26"/>
          <p:cNvSpPr>
            <a:spLocks noGrp="1"/>
          </p:cNvSpPr>
          <p:nvPr>
            <p:ph type="pic" idx="3"/>
          </p:nvPr>
        </p:nvSpPr>
        <p:spPr>
          <a:xfrm>
            <a:off x="6040877" y="1828798"/>
            <a:ext cx="4572000" cy="3557016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72" name="Google Shape;172;p26"/>
          <p:cNvSpPr>
            <a:spLocks noGrp="1"/>
          </p:cNvSpPr>
          <p:nvPr>
            <p:ph type="pic" idx="4"/>
          </p:nvPr>
        </p:nvSpPr>
        <p:spPr>
          <a:xfrm>
            <a:off x="6040877" y="5486399"/>
            <a:ext cx="4572000" cy="54864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73" name="Google Shape;173;p26"/>
          <p:cNvSpPr>
            <a:spLocks noGrp="1"/>
          </p:cNvSpPr>
          <p:nvPr>
            <p:ph type="pic" idx="5"/>
          </p:nvPr>
        </p:nvSpPr>
        <p:spPr>
          <a:xfrm>
            <a:off x="10710155" y="1828799"/>
            <a:ext cx="4572000" cy="9144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74" name="Google Shape;174;p26"/>
          <p:cNvSpPr>
            <a:spLocks noGrp="1"/>
          </p:cNvSpPr>
          <p:nvPr>
            <p:ph type="pic" idx="6"/>
          </p:nvPr>
        </p:nvSpPr>
        <p:spPr>
          <a:xfrm>
            <a:off x="1371599" y="7412476"/>
            <a:ext cx="4572000" cy="3557016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1">
  <p:cSld name="Image Holder 2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78" name="Google Shape;178;p27"/>
          <p:cNvSpPr/>
          <p:nvPr/>
        </p:nvSpPr>
        <p:spPr>
          <a:xfrm>
            <a:off x="13716000" y="1828800"/>
            <a:ext cx="9144000" cy="9144000"/>
          </a:xfrm>
          <a:prstGeom prst="rect">
            <a:avLst/>
          </a:prstGeom>
          <a:solidFill>
            <a:srgbClr val="323B4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7"/>
          <p:cNvSpPr>
            <a:spLocks noGrp="1"/>
          </p:cNvSpPr>
          <p:nvPr>
            <p:ph type="pic" idx="2"/>
          </p:nvPr>
        </p:nvSpPr>
        <p:spPr>
          <a:xfrm>
            <a:off x="-1" y="1828799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80" name="Google Shape;180;p27"/>
          <p:cNvSpPr>
            <a:spLocks noGrp="1"/>
          </p:cNvSpPr>
          <p:nvPr>
            <p:ph type="pic" idx="3"/>
          </p:nvPr>
        </p:nvSpPr>
        <p:spPr>
          <a:xfrm>
            <a:off x="4571999" y="1828799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81" name="Google Shape;181;p27"/>
          <p:cNvSpPr>
            <a:spLocks noGrp="1"/>
          </p:cNvSpPr>
          <p:nvPr>
            <p:ph type="pic" idx="4"/>
          </p:nvPr>
        </p:nvSpPr>
        <p:spPr>
          <a:xfrm>
            <a:off x="9143999" y="6400799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82" name="Google Shape;182;p27"/>
          <p:cNvSpPr>
            <a:spLocks noGrp="1"/>
          </p:cNvSpPr>
          <p:nvPr>
            <p:ph type="pic" idx="5"/>
          </p:nvPr>
        </p:nvSpPr>
        <p:spPr>
          <a:xfrm>
            <a:off x="9143999" y="1828799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83" name="Google Shape;183;p27"/>
          <p:cNvSpPr>
            <a:spLocks noGrp="1"/>
          </p:cNvSpPr>
          <p:nvPr>
            <p:ph type="pic" idx="6"/>
          </p:nvPr>
        </p:nvSpPr>
        <p:spPr>
          <a:xfrm>
            <a:off x="-1" y="6400799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84" name="Google Shape;184;p27"/>
          <p:cNvSpPr>
            <a:spLocks noGrp="1"/>
          </p:cNvSpPr>
          <p:nvPr>
            <p:ph type="pic" idx="7"/>
          </p:nvPr>
        </p:nvSpPr>
        <p:spPr>
          <a:xfrm>
            <a:off x="4571999" y="6400799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2">
  <p:cSld name="Image Holder 22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2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88" name="Google Shape;188;p28"/>
          <p:cNvSpPr>
            <a:spLocks noGrp="1"/>
          </p:cNvSpPr>
          <p:nvPr>
            <p:ph type="pic" idx="2"/>
          </p:nvPr>
        </p:nvSpPr>
        <p:spPr>
          <a:xfrm>
            <a:off x="1554480" y="3291840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89" name="Google Shape;189;p28"/>
          <p:cNvSpPr>
            <a:spLocks noGrp="1"/>
          </p:cNvSpPr>
          <p:nvPr>
            <p:ph type="pic" idx="3"/>
          </p:nvPr>
        </p:nvSpPr>
        <p:spPr>
          <a:xfrm>
            <a:off x="6625264" y="3291840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90" name="Google Shape;190;p28"/>
          <p:cNvSpPr>
            <a:spLocks noGrp="1"/>
          </p:cNvSpPr>
          <p:nvPr>
            <p:ph type="pic" idx="4"/>
          </p:nvPr>
        </p:nvSpPr>
        <p:spPr>
          <a:xfrm>
            <a:off x="11696050" y="3291840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191" name="Google Shape;191;p28"/>
          <p:cNvSpPr>
            <a:spLocks noGrp="1"/>
          </p:cNvSpPr>
          <p:nvPr>
            <p:ph type="pic" idx="5"/>
          </p:nvPr>
        </p:nvSpPr>
        <p:spPr>
          <a:xfrm>
            <a:off x="16766836" y="3291840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4">
  <p:cSld name="Image Holder 24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95" name="Google Shape;195;p29"/>
          <p:cNvSpPr>
            <a:spLocks noGrp="1"/>
          </p:cNvSpPr>
          <p:nvPr>
            <p:ph type="pic" idx="2"/>
          </p:nvPr>
        </p:nvSpPr>
        <p:spPr>
          <a:xfrm>
            <a:off x="0" y="7315200"/>
            <a:ext cx="22860000" cy="54864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5">
  <p:cSld name="Image Holder 2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0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99" name="Google Shape;199;p30"/>
          <p:cNvSpPr>
            <a:spLocks noGrp="1"/>
          </p:cNvSpPr>
          <p:nvPr>
            <p:ph type="pic" idx="2"/>
          </p:nvPr>
        </p:nvSpPr>
        <p:spPr>
          <a:xfrm>
            <a:off x="0" y="-9728"/>
            <a:ext cx="11430000" cy="6410528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00" name="Google Shape;200;p30"/>
          <p:cNvSpPr/>
          <p:nvPr/>
        </p:nvSpPr>
        <p:spPr>
          <a:xfrm>
            <a:off x="11430000" y="0"/>
            <a:ext cx="11430000" cy="12801600"/>
          </a:xfrm>
          <a:prstGeom prst="rect">
            <a:avLst/>
          </a:prstGeom>
          <a:solidFill>
            <a:srgbClr val="323B4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6">
  <p:cSld name="Image Holder 26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1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04" name="Google Shape;204;p31"/>
          <p:cNvSpPr>
            <a:spLocks noGrp="1"/>
          </p:cNvSpPr>
          <p:nvPr>
            <p:ph type="pic" idx="2"/>
          </p:nvPr>
        </p:nvSpPr>
        <p:spPr>
          <a:xfrm>
            <a:off x="0" y="-9728"/>
            <a:ext cx="22860000" cy="6410528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lank Slide">
  <p:cSld name="2_Blank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2029553" y="3063834"/>
            <a:ext cx="7185699" cy="9737766"/>
          </a:xfrm>
          <a:prstGeom prst="rect">
            <a:avLst/>
          </a:prstGeom>
          <a:solidFill>
            <a:schemeClr val="accent1">
              <a:alpha val="8627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9215252" y="3063834"/>
            <a:ext cx="11683556" cy="9737766"/>
          </a:xfrm>
          <a:prstGeom prst="rect">
            <a:avLst/>
          </a:prstGeom>
          <a:solidFill>
            <a:schemeClr val="dk1">
              <a:alpha val="8627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7">
  <p:cSld name="Image Holder 27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08" name="Google Shape;208;p32"/>
          <p:cNvSpPr>
            <a:spLocks noGrp="1"/>
          </p:cNvSpPr>
          <p:nvPr>
            <p:ph type="pic" idx="2"/>
          </p:nvPr>
        </p:nvSpPr>
        <p:spPr>
          <a:xfrm>
            <a:off x="0" y="0"/>
            <a:ext cx="11430000" cy="12801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9">
  <p:cSld name="Image Holder 29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33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12" name="Google Shape;212;p33"/>
          <p:cNvSpPr>
            <a:spLocks noGrp="1"/>
          </p:cNvSpPr>
          <p:nvPr>
            <p:ph type="pic" idx="2"/>
          </p:nvPr>
        </p:nvSpPr>
        <p:spPr>
          <a:xfrm>
            <a:off x="0" y="0"/>
            <a:ext cx="16002000" cy="12801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30">
  <p:cSld name="Image Holder 30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34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16" name="Google Shape;216;p34"/>
          <p:cNvSpPr>
            <a:spLocks noGrp="1"/>
          </p:cNvSpPr>
          <p:nvPr>
            <p:ph type="pic" idx="2"/>
          </p:nvPr>
        </p:nvSpPr>
        <p:spPr>
          <a:xfrm>
            <a:off x="1371600" y="4572000"/>
            <a:ext cx="20116800" cy="8229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31">
  <p:cSld name="Image Holder 31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5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20" name="Google Shape;220;p35"/>
          <p:cNvSpPr>
            <a:spLocks noGrp="1"/>
          </p:cNvSpPr>
          <p:nvPr>
            <p:ph type="pic" idx="2"/>
          </p:nvPr>
        </p:nvSpPr>
        <p:spPr>
          <a:xfrm>
            <a:off x="1814489" y="3208688"/>
            <a:ext cx="9336024" cy="5239512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32">
  <p:cSld name="Image Holder 32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6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24" name="Google Shape;224;p36"/>
          <p:cNvSpPr>
            <a:spLocks noGrp="1"/>
          </p:cNvSpPr>
          <p:nvPr>
            <p:ph type="pic" idx="2"/>
          </p:nvPr>
        </p:nvSpPr>
        <p:spPr>
          <a:xfrm>
            <a:off x="8812240" y="3459728"/>
            <a:ext cx="5047488" cy="6757416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33">
  <p:cSld name="Image Holder 33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7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7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28" name="Google Shape;228;p37"/>
          <p:cNvSpPr>
            <a:spLocks noGrp="1"/>
          </p:cNvSpPr>
          <p:nvPr>
            <p:ph type="pic" idx="2"/>
          </p:nvPr>
        </p:nvSpPr>
        <p:spPr>
          <a:xfrm>
            <a:off x="2818457" y="3191788"/>
            <a:ext cx="8275320" cy="5202936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34">
  <p:cSld name="Image Holder 34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32" name="Google Shape;232;p38"/>
          <p:cNvSpPr>
            <a:spLocks noGrp="1"/>
          </p:cNvSpPr>
          <p:nvPr>
            <p:ph type="pic" idx="2"/>
          </p:nvPr>
        </p:nvSpPr>
        <p:spPr>
          <a:xfrm>
            <a:off x="2624367" y="3131611"/>
            <a:ext cx="7168896" cy="4507992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35">
  <p:cSld name="Image Holder 35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3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36" name="Google Shape;236;p39"/>
          <p:cNvSpPr>
            <a:spLocks noGrp="1"/>
          </p:cNvSpPr>
          <p:nvPr>
            <p:ph type="pic" idx="2"/>
          </p:nvPr>
        </p:nvSpPr>
        <p:spPr>
          <a:xfrm>
            <a:off x="11747723" y="4011826"/>
            <a:ext cx="3319272" cy="5861304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36">
  <p:cSld name="Image Holder 36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0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40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40" name="Google Shape;240;p40"/>
          <p:cNvSpPr>
            <a:spLocks noGrp="1"/>
          </p:cNvSpPr>
          <p:nvPr>
            <p:ph type="pic" idx="2"/>
          </p:nvPr>
        </p:nvSpPr>
        <p:spPr>
          <a:xfrm>
            <a:off x="7373365" y="3064879"/>
            <a:ext cx="8210346" cy="4970167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37">
  <p:cSld name="Image Holder 37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1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41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44" name="Google Shape;244;p41"/>
          <p:cNvSpPr>
            <a:spLocks noGrp="1"/>
          </p:cNvSpPr>
          <p:nvPr>
            <p:ph type="pic" idx="2"/>
          </p:nvPr>
        </p:nvSpPr>
        <p:spPr>
          <a:xfrm>
            <a:off x="10371359" y="3015573"/>
            <a:ext cx="9706530" cy="6206247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Blank Slide">
  <p:cSld name="4_Blank Slid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116946" y="395655"/>
            <a:ext cx="22564924" cy="1227247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dk1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graphicFrame>
        <p:nvGraphicFramePr>
          <p:cNvPr id="36" name="Google Shape;36;p6"/>
          <p:cNvGraphicFramePr/>
          <p:nvPr/>
        </p:nvGraphicFramePr>
        <p:xfrm>
          <a:off x="123821" y="558747"/>
          <a:ext cx="22558050" cy="648600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1491225"/>
                <a:gridCol w="10855650"/>
                <a:gridCol w="1446025"/>
                <a:gridCol w="1045600"/>
                <a:gridCol w="1156825"/>
                <a:gridCol w="1979950"/>
                <a:gridCol w="1401525"/>
                <a:gridCol w="1468275"/>
                <a:gridCol w="778625"/>
                <a:gridCol w="934350"/>
              </a:tblGrid>
              <a:tr h="6486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lgun Gothic"/>
                        <a:buNone/>
                      </a:pPr>
                      <a:r>
                        <a:rPr lang="ko-KR" sz="900" b="1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Project Title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9000" marR="39000" marT="36000" marB="360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lgun Gothic"/>
                        <a:buNone/>
                      </a:pPr>
                      <a:r>
                        <a:rPr lang="ko-KR" sz="9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서빙로봇</a:t>
                      </a:r>
                      <a:r>
                        <a:rPr lang="ko-KR" sz="9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주문 및 주문/메뉴 관리 시스템 개발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9000" marR="39000" marT="36000" marB="360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lgun Gothic"/>
                        <a:buNone/>
                      </a:pPr>
                      <a:r>
                        <a:rPr lang="ko-KR" sz="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Version</a:t>
                      </a:r>
                      <a:endParaRPr sz="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9000" marR="39000" marT="36000" marB="360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lgun Gothic"/>
                        <a:buNone/>
                      </a:pPr>
                      <a:r>
                        <a:rPr lang="ko-KR" sz="900" b="0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1.0</a:t>
                      </a:r>
                      <a:endParaRPr sz="9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9000" marR="39000" marT="36000" marB="360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lgun Gothic"/>
                        <a:buNone/>
                      </a:pPr>
                      <a:r>
                        <a:rPr lang="ko-KR" sz="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Data</a:t>
                      </a:r>
                      <a:endParaRPr sz="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9000" marR="39000" marT="36000" marB="360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Malgun Gothic"/>
                        <a:buNone/>
                      </a:pPr>
                      <a:r>
                        <a:rPr lang="ko-KR" sz="9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2022-06-15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9000" marR="39000" marT="36000" marB="360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lgun Gothic"/>
                        <a:buNone/>
                      </a:pPr>
                      <a:r>
                        <a:rPr lang="ko-KR" sz="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Author</a:t>
                      </a:r>
                      <a:endParaRPr sz="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9000" marR="39000" marT="36000" marB="360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lgun Gothic"/>
                        <a:buNone/>
                      </a:pPr>
                      <a:r>
                        <a:rPr lang="ko-KR" sz="9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강민경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9000" marR="39000" marT="36000" marB="360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Malgun Gothic"/>
                        <a:buNone/>
                      </a:pPr>
                      <a:r>
                        <a:rPr lang="ko-KR" sz="900" b="1" i="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PP.</a:t>
                      </a:r>
                      <a:endParaRPr sz="900" b="1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9000" marR="39000" marT="36000" marB="360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D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Calibri"/>
                        <a:buNone/>
                      </a:pPr>
                      <a:endParaRPr sz="9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9000" marR="39000" marT="36000" marB="3600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37" name="Google Shape;37;p6"/>
          <p:cNvSpPr txBox="1"/>
          <p:nvPr/>
        </p:nvSpPr>
        <p:spPr>
          <a:xfrm>
            <a:off x="9369425" y="127001"/>
            <a:ext cx="402431" cy="301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9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9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38">
  <p:cSld name="Image Holder 38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2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42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48" name="Google Shape;248;p42"/>
          <p:cNvSpPr>
            <a:spLocks noGrp="1"/>
          </p:cNvSpPr>
          <p:nvPr>
            <p:ph type="pic" idx="2"/>
          </p:nvPr>
        </p:nvSpPr>
        <p:spPr>
          <a:xfrm>
            <a:off x="0" y="0"/>
            <a:ext cx="8686800" cy="118872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39">
  <p:cSld name="Image Holder 39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3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43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52" name="Google Shape;252;p43"/>
          <p:cNvSpPr>
            <a:spLocks noGrp="1"/>
          </p:cNvSpPr>
          <p:nvPr>
            <p:ph type="pic" idx="2"/>
          </p:nvPr>
        </p:nvSpPr>
        <p:spPr>
          <a:xfrm>
            <a:off x="1496017" y="2883423"/>
            <a:ext cx="3593592" cy="3593592"/>
          </a:xfrm>
          <a:prstGeom prst="ellipse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53" name="Google Shape;253;p43"/>
          <p:cNvSpPr>
            <a:spLocks noGrp="1"/>
          </p:cNvSpPr>
          <p:nvPr>
            <p:ph type="pic" idx="3"/>
          </p:nvPr>
        </p:nvSpPr>
        <p:spPr>
          <a:xfrm>
            <a:off x="6963821" y="2883423"/>
            <a:ext cx="3593592" cy="3593592"/>
          </a:xfrm>
          <a:prstGeom prst="ellipse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54" name="Google Shape;254;p43"/>
          <p:cNvSpPr>
            <a:spLocks noGrp="1"/>
          </p:cNvSpPr>
          <p:nvPr>
            <p:ph type="pic" idx="4"/>
          </p:nvPr>
        </p:nvSpPr>
        <p:spPr>
          <a:xfrm>
            <a:off x="12431625" y="2883423"/>
            <a:ext cx="3593592" cy="3593592"/>
          </a:xfrm>
          <a:prstGeom prst="ellipse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55" name="Google Shape;255;p43"/>
          <p:cNvSpPr>
            <a:spLocks noGrp="1"/>
          </p:cNvSpPr>
          <p:nvPr>
            <p:ph type="pic" idx="5"/>
          </p:nvPr>
        </p:nvSpPr>
        <p:spPr>
          <a:xfrm>
            <a:off x="17899429" y="2883423"/>
            <a:ext cx="3593592" cy="3593592"/>
          </a:xfrm>
          <a:prstGeom prst="ellipse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40">
  <p:cSld name="Image Holder 40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4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44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59" name="Google Shape;259;p44"/>
          <p:cNvSpPr>
            <a:spLocks noGrp="1"/>
          </p:cNvSpPr>
          <p:nvPr>
            <p:ph type="pic" idx="2"/>
          </p:nvPr>
        </p:nvSpPr>
        <p:spPr>
          <a:xfrm>
            <a:off x="0" y="0"/>
            <a:ext cx="22860000" cy="64008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60" name="Google Shape;260;p44"/>
          <p:cNvSpPr>
            <a:spLocks noGrp="1"/>
          </p:cNvSpPr>
          <p:nvPr>
            <p:ph type="pic" idx="3"/>
          </p:nvPr>
        </p:nvSpPr>
        <p:spPr>
          <a:xfrm>
            <a:off x="2332205" y="4591450"/>
            <a:ext cx="3657600" cy="3657600"/>
          </a:xfrm>
          <a:prstGeom prst="ellipse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61" name="Google Shape;261;p44"/>
          <p:cNvSpPr>
            <a:spLocks noGrp="1"/>
          </p:cNvSpPr>
          <p:nvPr>
            <p:ph type="pic" idx="4"/>
          </p:nvPr>
        </p:nvSpPr>
        <p:spPr>
          <a:xfrm>
            <a:off x="9644973" y="4591451"/>
            <a:ext cx="3657600" cy="3657600"/>
          </a:xfrm>
          <a:prstGeom prst="ellipse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62" name="Google Shape;262;p44"/>
          <p:cNvSpPr>
            <a:spLocks noGrp="1"/>
          </p:cNvSpPr>
          <p:nvPr>
            <p:ph type="pic" idx="5"/>
          </p:nvPr>
        </p:nvSpPr>
        <p:spPr>
          <a:xfrm>
            <a:off x="16955310" y="4591450"/>
            <a:ext cx="3657600" cy="3657600"/>
          </a:xfrm>
          <a:prstGeom prst="ellipse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41">
  <p:cSld name="Image Holder 41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5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45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66" name="Google Shape;266;p45"/>
          <p:cNvSpPr>
            <a:spLocks noGrp="1"/>
          </p:cNvSpPr>
          <p:nvPr>
            <p:ph type="pic" idx="2"/>
          </p:nvPr>
        </p:nvSpPr>
        <p:spPr>
          <a:xfrm>
            <a:off x="1838527" y="2859930"/>
            <a:ext cx="3657600" cy="3657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67" name="Google Shape;267;p45"/>
          <p:cNvSpPr>
            <a:spLocks noGrp="1"/>
          </p:cNvSpPr>
          <p:nvPr>
            <p:ph type="pic" idx="3"/>
          </p:nvPr>
        </p:nvSpPr>
        <p:spPr>
          <a:xfrm>
            <a:off x="7020127" y="2859930"/>
            <a:ext cx="3657600" cy="3657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68" name="Google Shape;268;p45"/>
          <p:cNvSpPr>
            <a:spLocks noGrp="1"/>
          </p:cNvSpPr>
          <p:nvPr>
            <p:ph type="pic" idx="4"/>
          </p:nvPr>
        </p:nvSpPr>
        <p:spPr>
          <a:xfrm>
            <a:off x="12201727" y="2859930"/>
            <a:ext cx="3657600" cy="3657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69" name="Google Shape;269;p45"/>
          <p:cNvSpPr>
            <a:spLocks noGrp="1"/>
          </p:cNvSpPr>
          <p:nvPr>
            <p:ph type="pic" idx="5"/>
          </p:nvPr>
        </p:nvSpPr>
        <p:spPr>
          <a:xfrm>
            <a:off x="17383327" y="2859930"/>
            <a:ext cx="3657600" cy="3657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42">
  <p:cSld name="Image Holder 42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6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46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73" name="Google Shape;273;p46"/>
          <p:cNvSpPr/>
          <p:nvPr/>
        </p:nvSpPr>
        <p:spPr>
          <a:xfrm>
            <a:off x="10515600" y="1828800"/>
            <a:ext cx="4572000" cy="9144000"/>
          </a:xfrm>
          <a:prstGeom prst="rect">
            <a:avLst/>
          </a:prstGeom>
          <a:solidFill>
            <a:srgbClr val="323B4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46"/>
          <p:cNvSpPr>
            <a:spLocks noGrp="1"/>
          </p:cNvSpPr>
          <p:nvPr>
            <p:ph type="pic" idx="2"/>
          </p:nvPr>
        </p:nvSpPr>
        <p:spPr>
          <a:xfrm>
            <a:off x="1371600" y="1828800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75" name="Google Shape;275;p46"/>
          <p:cNvSpPr>
            <a:spLocks noGrp="1"/>
          </p:cNvSpPr>
          <p:nvPr>
            <p:ph type="pic" idx="3"/>
          </p:nvPr>
        </p:nvSpPr>
        <p:spPr>
          <a:xfrm>
            <a:off x="1371600" y="6400800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76" name="Google Shape;276;p46"/>
          <p:cNvSpPr>
            <a:spLocks noGrp="1"/>
          </p:cNvSpPr>
          <p:nvPr>
            <p:ph type="pic" idx="4"/>
          </p:nvPr>
        </p:nvSpPr>
        <p:spPr>
          <a:xfrm>
            <a:off x="5943600" y="1828800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77" name="Google Shape;277;p46"/>
          <p:cNvSpPr>
            <a:spLocks noGrp="1"/>
          </p:cNvSpPr>
          <p:nvPr>
            <p:ph type="pic" idx="5"/>
          </p:nvPr>
        </p:nvSpPr>
        <p:spPr>
          <a:xfrm>
            <a:off x="5943600" y="6400800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43">
  <p:cSld name="Image Holder 43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7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47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81" name="Google Shape;281;p47"/>
          <p:cNvSpPr>
            <a:spLocks noGrp="1"/>
          </p:cNvSpPr>
          <p:nvPr>
            <p:ph type="pic" idx="2"/>
          </p:nvPr>
        </p:nvSpPr>
        <p:spPr>
          <a:xfrm>
            <a:off x="0" y="1828799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82" name="Google Shape;282;p47"/>
          <p:cNvSpPr>
            <a:spLocks noGrp="1"/>
          </p:cNvSpPr>
          <p:nvPr>
            <p:ph type="pic" idx="3"/>
          </p:nvPr>
        </p:nvSpPr>
        <p:spPr>
          <a:xfrm>
            <a:off x="4572000" y="1828799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83" name="Google Shape;283;p47"/>
          <p:cNvSpPr>
            <a:spLocks noGrp="1"/>
          </p:cNvSpPr>
          <p:nvPr>
            <p:ph type="pic" idx="4"/>
          </p:nvPr>
        </p:nvSpPr>
        <p:spPr>
          <a:xfrm>
            <a:off x="9144000" y="1828799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84" name="Google Shape;284;p47"/>
          <p:cNvSpPr>
            <a:spLocks noGrp="1"/>
          </p:cNvSpPr>
          <p:nvPr>
            <p:ph type="pic" idx="5"/>
          </p:nvPr>
        </p:nvSpPr>
        <p:spPr>
          <a:xfrm>
            <a:off x="13716000" y="1828799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285" name="Google Shape;285;p47"/>
          <p:cNvSpPr>
            <a:spLocks noGrp="1"/>
          </p:cNvSpPr>
          <p:nvPr>
            <p:ph type="pic" idx="6"/>
          </p:nvPr>
        </p:nvSpPr>
        <p:spPr>
          <a:xfrm>
            <a:off x="18288000" y="1828799"/>
            <a:ext cx="4572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44">
  <p:cSld name="Image Holder 44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4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89" name="Google Shape;289;p48"/>
          <p:cNvSpPr>
            <a:spLocks noGrp="1"/>
          </p:cNvSpPr>
          <p:nvPr>
            <p:ph type="pic" idx="2"/>
          </p:nvPr>
        </p:nvSpPr>
        <p:spPr>
          <a:xfrm>
            <a:off x="0" y="2743200"/>
            <a:ext cx="10972800" cy="8229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45">
  <p:cSld name="Image Holder 45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4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93" name="Google Shape;293;p49"/>
          <p:cNvSpPr>
            <a:spLocks noGrp="1"/>
          </p:cNvSpPr>
          <p:nvPr>
            <p:ph type="pic" idx="2"/>
          </p:nvPr>
        </p:nvSpPr>
        <p:spPr>
          <a:xfrm>
            <a:off x="10553700" y="2736501"/>
            <a:ext cx="6400800" cy="8229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46">
  <p:cSld name="Image Holder 46"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0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6" name="Google Shape;296;p50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97" name="Google Shape;297;p50"/>
          <p:cNvSpPr>
            <a:spLocks noGrp="1"/>
          </p:cNvSpPr>
          <p:nvPr>
            <p:ph type="pic" idx="2"/>
          </p:nvPr>
        </p:nvSpPr>
        <p:spPr>
          <a:xfrm>
            <a:off x="0" y="0"/>
            <a:ext cx="7005332" cy="118872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47">
  <p:cSld name="Image Holder 47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1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51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01" name="Google Shape;301;p51"/>
          <p:cNvSpPr>
            <a:spLocks noGrp="1"/>
          </p:cNvSpPr>
          <p:nvPr>
            <p:ph type="pic" idx="2"/>
          </p:nvPr>
        </p:nvSpPr>
        <p:spPr>
          <a:xfrm>
            <a:off x="0" y="6400800"/>
            <a:ext cx="9649838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Blank Slide">
  <p:cSld name="1_Blank Slid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41" name="Google Shape;41;p7"/>
          <p:cNvSpPr/>
          <p:nvPr/>
        </p:nvSpPr>
        <p:spPr>
          <a:xfrm>
            <a:off x="2029553" y="7959144"/>
            <a:ext cx="8144757" cy="4842456"/>
          </a:xfrm>
          <a:prstGeom prst="rect">
            <a:avLst/>
          </a:prstGeom>
          <a:solidFill>
            <a:schemeClr val="accent1">
              <a:alpha val="8627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Google Shape;42;p7"/>
          <p:cNvSpPr/>
          <p:nvPr/>
        </p:nvSpPr>
        <p:spPr>
          <a:xfrm>
            <a:off x="10174310" y="7959144"/>
            <a:ext cx="10724497" cy="4842456"/>
          </a:xfrm>
          <a:prstGeom prst="rect">
            <a:avLst/>
          </a:prstGeom>
          <a:solidFill>
            <a:schemeClr val="dk1">
              <a:alpha val="8627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48">
  <p:cSld name="Image Holder 48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52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05" name="Google Shape;305;p52"/>
          <p:cNvSpPr>
            <a:spLocks noGrp="1"/>
          </p:cNvSpPr>
          <p:nvPr>
            <p:ph type="pic" idx="2"/>
          </p:nvPr>
        </p:nvSpPr>
        <p:spPr>
          <a:xfrm>
            <a:off x="12306870" y="-9728"/>
            <a:ext cx="10553129" cy="12811328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49">
  <p:cSld name="Image Holder 49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3"/>
          <p:cNvSpPr txBox="1">
            <a:spLocks noGrp="1"/>
          </p:cNvSpPr>
          <p:nvPr>
            <p:ph type="dt" idx="10"/>
          </p:nvPr>
        </p:nvSpPr>
        <p:spPr>
          <a:xfrm>
            <a:off x="1571625" y="11865187"/>
            <a:ext cx="514350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8" name="Google Shape;308;p53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53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10" name="Google Shape;310;p53"/>
          <p:cNvSpPr>
            <a:spLocks noGrp="1"/>
          </p:cNvSpPr>
          <p:nvPr>
            <p:ph type="pic" idx="2"/>
          </p:nvPr>
        </p:nvSpPr>
        <p:spPr>
          <a:xfrm>
            <a:off x="4156822" y="0"/>
            <a:ext cx="11468100" cy="12801600"/>
          </a:xfrm>
          <a:prstGeom prst="parallelogram">
            <a:avLst>
              <a:gd name="adj" fmla="val 25000"/>
            </a:avLst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50">
  <p:cSld name="Image Holder 50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4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54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14" name="Google Shape;314;p54"/>
          <p:cNvSpPr/>
          <p:nvPr/>
        </p:nvSpPr>
        <p:spPr>
          <a:xfrm>
            <a:off x="16916400" y="2743200"/>
            <a:ext cx="4572000" cy="822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5" name="Google Shape;315;p54"/>
          <p:cNvSpPr/>
          <p:nvPr/>
        </p:nvSpPr>
        <p:spPr>
          <a:xfrm>
            <a:off x="12217939" y="2743200"/>
            <a:ext cx="4572000" cy="822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54"/>
          <p:cNvSpPr>
            <a:spLocks noGrp="1"/>
          </p:cNvSpPr>
          <p:nvPr>
            <p:ph type="pic" idx="2"/>
          </p:nvPr>
        </p:nvSpPr>
        <p:spPr>
          <a:xfrm>
            <a:off x="2444885" y="2743200"/>
            <a:ext cx="9646920" cy="8229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51">
  <p:cSld name="Image Holder 51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55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55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20" name="Google Shape;320;p55"/>
          <p:cNvSpPr>
            <a:spLocks noGrp="1"/>
          </p:cNvSpPr>
          <p:nvPr>
            <p:ph type="pic" idx="2"/>
          </p:nvPr>
        </p:nvSpPr>
        <p:spPr>
          <a:xfrm>
            <a:off x="5038928" y="1828800"/>
            <a:ext cx="10972800" cy="9144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321" name="Google Shape;321;p55"/>
          <p:cNvSpPr/>
          <p:nvPr/>
        </p:nvSpPr>
        <p:spPr>
          <a:xfrm>
            <a:off x="16011728" y="1828800"/>
            <a:ext cx="6848272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2" name="Google Shape;322;p55"/>
          <p:cNvSpPr/>
          <p:nvPr/>
        </p:nvSpPr>
        <p:spPr>
          <a:xfrm>
            <a:off x="0" y="1828800"/>
            <a:ext cx="5038928" cy="9144000"/>
          </a:xfrm>
          <a:prstGeom prst="rect">
            <a:avLst/>
          </a:prstGeom>
          <a:solidFill>
            <a:srgbClr val="323B4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52">
  <p:cSld name="Image Holder 52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6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56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26" name="Google Shape;326;p56"/>
          <p:cNvSpPr/>
          <p:nvPr/>
        </p:nvSpPr>
        <p:spPr>
          <a:xfrm>
            <a:off x="0" y="0"/>
            <a:ext cx="5943600" cy="12801600"/>
          </a:xfrm>
          <a:prstGeom prst="rect">
            <a:avLst/>
          </a:prstGeom>
          <a:solidFill>
            <a:srgbClr val="323B4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7" name="Google Shape;327;p56"/>
          <p:cNvSpPr>
            <a:spLocks noGrp="1"/>
          </p:cNvSpPr>
          <p:nvPr>
            <p:ph type="pic" idx="2"/>
          </p:nvPr>
        </p:nvSpPr>
        <p:spPr>
          <a:xfrm>
            <a:off x="7793144" y="7315212"/>
            <a:ext cx="4480560" cy="3657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328" name="Google Shape;328;p56"/>
          <p:cNvSpPr>
            <a:spLocks noGrp="1"/>
          </p:cNvSpPr>
          <p:nvPr>
            <p:ph type="pic" idx="3"/>
          </p:nvPr>
        </p:nvSpPr>
        <p:spPr>
          <a:xfrm>
            <a:off x="12403410" y="7315212"/>
            <a:ext cx="4480560" cy="3657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329" name="Google Shape;329;p56"/>
          <p:cNvSpPr>
            <a:spLocks noGrp="1"/>
          </p:cNvSpPr>
          <p:nvPr>
            <p:ph type="pic" idx="4"/>
          </p:nvPr>
        </p:nvSpPr>
        <p:spPr>
          <a:xfrm>
            <a:off x="17013675" y="7315212"/>
            <a:ext cx="4480560" cy="36576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Style">
  <p:cSld name="Section Header Style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7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57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8"/>
          <p:cNvSpPr txBox="1">
            <a:spLocks noGrp="1"/>
          </p:cNvSpPr>
          <p:nvPr>
            <p:ph type="sldNum" idx="12"/>
          </p:nvPr>
        </p:nvSpPr>
        <p:spPr>
          <a:xfrm>
            <a:off x="21181145" y="11606228"/>
            <a:ext cx="1371900" cy="979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35" name="Google Shape;335;p58"/>
          <p:cNvSpPr txBox="1">
            <a:spLocks noGrp="1"/>
          </p:cNvSpPr>
          <p:nvPr>
            <p:ph type="title"/>
          </p:nvPr>
        </p:nvSpPr>
        <p:spPr>
          <a:xfrm>
            <a:off x="418365" y="161182"/>
            <a:ext cx="21801000" cy="7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1150" tIns="171150" rIns="171150" bIns="171150" anchor="ctr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00">
                <a:solidFill>
                  <a:srgbClr val="3BC1C2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100"/>
              <a:buChar char="○"/>
              <a:defRPr sz="5100"/>
            </a:lvl2pPr>
            <a:lvl3pPr lvl="2" rtl="0">
              <a:spcBef>
                <a:spcPts val="0"/>
              </a:spcBef>
              <a:spcAft>
                <a:spcPts val="0"/>
              </a:spcAft>
              <a:buSzPts val="5100"/>
              <a:buChar char="■"/>
              <a:defRPr sz="5100"/>
            </a:lvl3pPr>
            <a:lvl4pPr lvl="3" rtl="0">
              <a:spcBef>
                <a:spcPts val="0"/>
              </a:spcBef>
              <a:spcAft>
                <a:spcPts val="0"/>
              </a:spcAft>
              <a:buSzPts val="5100"/>
              <a:buChar char="●"/>
              <a:defRPr sz="5100"/>
            </a:lvl4pPr>
            <a:lvl5pPr lvl="4" rtl="0">
              <a:spcBef>
                <a:spcPts val="0"/>
              </a:spcBef>
              <a:spcAft>
                <a:spcPts val="0"/>
              </a:spcAft>
              <a:buSzPts val="5100"/>
              <a:buChar char="○"/>
              <a:defRPr sz="5100"/>
            </a:lvl5pPr>
            <a:lvl6pPr lvl="5" rtl="0">
              <a:spcBef>
                <a:spcPts val="0"/>
              </a:spcBef>
              <a:spcAft>
                <a:spcPts val="0"/>
              </a:spcAft>
              <a:buSzPts val="5100"/>
              <a:buChar char="■"/>
              <a:defRPr sz="5100"/>
            </a:lvl6pPr>
            <a:lvl7pPr lvl="6" rtl="0">
              <a:spcBef>
                <a:spcPts val="0"/>
              </a:spcBef>
              <a:spcAft>
                <a:spcPts val="0"/>
              </a:spcAft>
              <a:buSzPts val="5100"/>
              <a:buChar char="●"/>
              <a:defRPr sz="5100"/>
            </a:lvl7pPr>
            <a:lvl8pPr lvl="7" rtl="0">
              <a:spcBef>
                <a:spcPts val="0"/>
              </a:spcBef>
              <a:spcAft>
                <a:spcPts val="0"/>
              </a:spcAft>
              <a:buSzPts val="5100"/>
              <a:buChar char="○"/>
              <a:defRPr sz="5100"/>
            </a:lvl8pPr>
            <a:lvl9pPr lvl="8" rtl="0">
              <a:spcBef>
                <a:spcPts val="0"/>
              </a:spcBef>
              <a:spcAft>
                <a:spcPts val="0"/>
              </a:spcAft>
              <a:buSzPts val="5100"/>
              <a:buChar char="■"/>
              <a:defRPr sz="5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01">
  <p:cSld name="Image Holder 0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46" name="Google Shape;46;p8"/>
          <p:cNvSpPr>
            <a:spLocks noGrp="1"/>
          </p:cNvSpPr>
          <p:nvPr>
            <p:ph type="pic" idx="2"/>
          </p:nvPr>
        </p:nvSpPr>
        <p:spPr>
          <a:xfrm>
            <a:off x="0" y="1828800"/>
            <a:ext cx="11430000" cy="9144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02">
  <p:cSld name="Image Holder 0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50" name="Google Shape;50;p9"/>
          <p:cNvSpPr/>
          <p:nvPr/>
        </p:nvSpPr>
        <p:spPr>
          <a:xfrm>
            <a:off x="11430000" y="1828800"/>
            <a:ext cx="10058400" cy="9144000"/>
          </a:xfrm>
          <a:prstGeom prst="rect">
            <a:avLst/>
          </a:prstGeom>
          <a:solidFill>
            <a:srgbClr val="323B4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9"/>
          <p:cNvSpPr>
            <a:spLocks noGrp="1"/>
          </p:cNvSpPr>
          <p:nvPr>
            <p:ph type="pic" idx="2"/>
          </p:nvPr>
        </p:nvSpPr>
        <p:spPr>
          <a:xfrm>
            <a:off x="1371600" y="1828800"/>
            <a:ext cx="10058400" cy="9144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03">
  <p:cSld name="Image Holder 03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55" name="Google Shape;55;p10"/>
          <p:cNvSpPr/>
          <p:nvPr/>
        </p:nvSpPr>
        <p:spPr>
          <a:xfrm>
            <a:off x="1371600" y="1828800"/>
            <a:ext cx="6400800" cy="9144000"/>
          </a:xfrm>
          <a:prstGeom prst="rect">
            <a:avLst/>
          </a:prstGeom>
          <a:solidFill>
            <a:srgbClr val="323B4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10"/>
          <p:cNvSpPr>
            <a:spLocks noGrp="1"/>
          </p:cNvSpPr>
          <p:nvPr>
            <p:ph type="pic" idx="2"/>
          </p:nvPr>
        </p:nvSpPr>
        <p:spPr>
          <a:xfrm>
            <a:off x="7772400" y="6400800"/>
            <a:ext cx="91440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57" name="Google Shape;57;p10"/>
          <p:cNvSpPr>
            <a:spLocks noGrp="1"/>
          </p:cNvSpPr>
          <p:nvPr>
            <p:ph type="pic" idx="3"/>
          </p:nvPr>
        </p:nvSpPr>
        <p:spPr>
          <a:xfrm>
            <a:off x="7772400" y="1828800"/>
            <a:ext cx="36576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58" name="Google Shape;58;p10"/>
          <p:cNvSpPr>
            <a:spLocks noGrp="1"/>
          </p:cNvSpPr>
          <p:nvPr>
            <p:ph type="pic" idx="4"/>
          </p:nvPr>
        </p:nvSpPr>
        <p:spPr>
          <a:xfrm>
            <a:off x="11430000" y="1828800"/>
            <a:ext cx="5486400" cy="4572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59" name="Google Shape;59;p10"/>
          <p:cNvSpPr>
            <a:spLocks noGrp="1"/>
          </p:cNvSpPr>
          <p:nvPr>
            <p:ph type="pic" idx="5"/>
          </p:nvPr>
        </p:nvSpPr>
        <p:spPr>
          <a:xfrm>
            <a:off x="16916400" y="1828800"/>
            <a:ext cx="4572000" cy="9144000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04">
  <p:cSld name="Image Holder 04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1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1391055" y="1828800"/>
            <a:ext cx="4983480" cy="4517136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64" name="Google Shape;64;p11"/>
          <p:cNvSpPr>
            <a:spLocks noGrp="1"/>
          </p:cNvSpPr>
          <p:nvPr>
            <p:ph type="pic" idx="3"/>
          </p:nvPr>
        </p:nvSpPr>
        <p:spPr>
          <a:xfrm>
            <a:off x="6432899" y="1828799"/>
            <a:ext cx="5020056" cy="4517136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65" name="Google Shape;65;p11"/>
          <p:cNvSpPr>
            <a:spLocks noGrp="1"/>
          </p:cNvSpPr>
          <p:nvPr>
            <p:ph type="pic" idx="4"/>
          </p:nvPr>
        </p:nvSpPr>
        <p:spPr>
          <a:xfrm>
            <a:off x="11507818" y="1828799"/>
            <a:ext cx="4937760" cy="9089136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66" name="Google Shape;66;p11"/>
          <p:cNvSpPr>
            <a:spLocks noGrp="1"/>
          </p:cNvSpPr>
          <p:nvPr>
            <p:ph type="pic" idx="5"/>
          </p:nvPr>
        </p:nvSpPr>
        <p:spPr>
          <a:xfrm>
            <a:off x="16503942" y="1828799"/>
            <a:ext cx="4983480" cy="9089136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  <p:sp>
        <p:nvSpPr>
          <p:cNvPr id="67" name="Google Shape;67;p11"/>
          <p:cNvSpPr>
            <a:spLocks noGrp="1"/>
          </p:cNvSpPr>
          <p:nvPr>
            <p:ph type="pic" idx="6"/>
          </p:nvPr>
        </p:nvSpPr>
        <p:spPr>
          <a:xfrm>
            <a:off x="1391054" y="6397299"/>
            <a:ext cx="10058400" cy="4517136"/>
          </a:xfrm>
          <a:prstGeom prst="rect">
            <a:avLst/>
          </a:prstGeom>
          <a:solidFill>
            <a:srgbClr val="D8E3E8"/>
          </a:solidFill>
          <a:ln>
            <a:noFill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800" b="0" i="0" u="none" strike="noStrike" cap="none">
                <a:solidFill>
                  <a:srgbClr val="595959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cxnSp>
        <p:nvCxnSpPr>
          <p:cNvPr id="12" name="Google Shape;12;p1"/>
          <p:cNvCxnSpPr/>
          <p:nvPr/>
        </p:nvCxnSpPr>
        <p:spPr>
          <a:xfrm>
            <a:off x="21034992" y="623051"/>
            <a:ext cx="0" cy="457200"/>
          </a:xfrm>
          <a:prstGeom prst="straightConnector1">
            <a:avLst/>
          </a:prstGeom>
          <a:noFill/>
          <a:ln w="9525" cap="flat" cmpd="sng">
            <a:solidFill>
              <a:srgbClr val="C7C7C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"/>
          <p:cNvSpPr txBox="1"/>
          <p:nvPr/>
        </p:nvSpPr>
        <p:spPr>
          <a:xfrm>
            <a:off x="943430" y="11738305"/>
            <a:ext cx="3243196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0" i="0" u="none" strike="noStrike" cap="none" dirty="0">
                <a:solidFill>
                  <a:srgbClr val="C7C7CC"/>
                </a:solidFill>
                <a:latin typeface="Quantico"/>
                <a:ea typeface="Quantico"/>
                <a:cs typeface="Quantico"/>
                <a:sym typeface="Quantico"/>
              </a:rPr>
              <a:t>TENTH, inc.</a:t>
            </a:r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pic>
        <p:nvPicPr>
          <p:cNvPr id="14" name="Google Shape;14;p1" descr="화살이(가) 표시된 사진&#10;&#10;자동 생성된 설명"/>
          <p:cNvPicPr preferRelativeResize="0"/>
          <p:nvPr/>
        </p:nvPicPr>
        <p:blipFill rotWithShape="1">
          <a:blip r:embed="rId58">
            <a:alphaModFix/>
          </a:blip>
          <a:srcRect/>
          <a:stretch/>
        </p:blipFill>
        <p:spPr>
          <a:xfrm>
            <a:off x="589429" y="11796361"/>
            <a:ext cx="417722" cy="40310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5" name="Google Shape;395;p73"/>
          <p:cNvCxnSpPr/>
          <p:nvPr/>
        </p:nvCxnSpPr>
        <p:spPr>
          <a:xfrm>
            <a:off x="1371600" y="2743200"/>
            <a:ext cx="0" cy="2301217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96" name="Google Shape;396;p73"/>
          <p:cNvSpPr/>
          <p:nvPr/>
        </p:nvSpPr>
        <p:spPr>
          <a:xfrm>
            <a:off x="268514" y="11156297"/>
            <a:ext cx="7380514" cy="11886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73"/>
          <p:cNvSpPr/>
          <p:nvPr/>
        </p:nvSpPr>
        <p:spPr>
          <a:xfrm>
            <a:off x="13977257" y="147211"/>
            <a:ext cx="7380514" cy="11886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73"/>
          <p:cNvSpPr/>
          <p:nvPr/>
        </p:nvSpPr>
        <p:spPr>
          <a:xfrm>
            <a:off x="23070456" y="532733"/>
            <a:ext cx="718458" cy="761081"/>
          </a:xfrm>
          <a:prstGeom prst="rect">
            <a:avLst/>
          </a:prstGeom>
          <a:solidFill>
            <a:srgbClr val="224E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73"/>
          <p:cNvSpPr/>
          <p:nvPr/>
        </p:nvSpPr>
        <p:spPr>
          <a:xfrm>
            <a:off x="23948571" y="532732"/>
            <a:ext cx="718458" cy="761081"/>
          </a:xfrm>
          <a:prstGeom prst="rect">
            <a:avLst/>
          </a:prstGeom>
          <a:solidFill>
            <a:srgbClr val="58BB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73"/>
          <p:cNvSpPr/>
          <p:nvPr/>
        </p:nvSpPr>
        <p:spPr>
          <a:xfrm>
            <a:off x="23070456" y="1439874"/>
            <a:ext cx="718458" cy="761081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73"/>
          <p:cNvSpPr/>
          <p:nvPr/>
        </p:nvSpPr>
        <p:spPr>
          <a:xfrm>
            <a:off x="23070456" y="2347015"/>
            <a:ext cx="718458" cy="761081"/>
          </a:xfrm>
          <a:prstGeom prst="rect">
            <a:avLst/>
          </a:prstGeom>
          <a:solidFill>
            <a:srgbClr val="8BA9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73"/>
          <p:cNvSpPr/>
          <p:nvPr/>
        </p:nvSpPr>
        <p:spPr>
          <a:xfrm>
            <a:off x="23948571" y="1439874"/>
            <a:ext cx="718458" cy="76108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73"/>
          <p:cNvSpPr/>
          <p:nvPr/>
        </p:nvSpPr>
        <p:spPr>
          <a:xfrm>
            <a:off x="0" y="0"/>
            <a:ext cx="22860000" cy="12801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04" name="Google Shape;404;p73"/>
          <p:cNvCxnSpPr/>
          <p:nvPr/>
        </p:nvCxnSpPr>
        <p:spPr>
          <a:xfrm>
            <a:off x="1371600" y="3014128"/>
            <a:ext cx="0" cy="2301217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5" name="Google Shape;405;p73"/>
          <p:cNvSpPr/>
          <p:nvPr/>
        </p:nvSpPr>
        <p:spPr>
          <a:xfrm>
            <a:off x="1868550" y="1995325"/>
            <a:ext cx="1219429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dirty="0" smtClean="0">
                <a:solidFill>
                  <a:schemeClr val="lt2"/>
                </a:solidFill>
                <a:latin typeface="Noto Sans CJK KR Regular" pitchFamily="34" charset="-127"/>
                <a:ea typeface="Noto Sans CJK KR Regular" pitchFamily="34" charset="-127"/>
              </a:rPr>
              <a:t>한국관광공</a:t>
            </a:r>
            <a:r>
              <a:rPr lang="ko-KR" altLang="en-US" sz="2400" dirty="0" smtClean="0">
                <a:solidFill>
                  <a:schemeClr val="lt2"/>
                </a:solidFill>
                <a:latin typeface="Noto Sans CJK KR Regular" pitchFamily="34" charset="-127"/>
                <a:ea typeface="Noto Sans CJK KR Regular" pitchFamily="34" charset="-127"/>
              </a:rPr>
              <a:t>사</a:t>
            </a:r>
            <a:endParaRPr sz="2400">
              <a:solidFill>
                <a:schemeClr val="l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406" name="Google Shape;406;p73"/>
          <p:cNvSpPr txBox="1"/>
          <p:nvPr/>
        </p:nvSpPr>
        <p:spPr>
          <a:xfrm>
            <a:off x="1868550" y="6161975"/>
            <a:ext cx="5027400" cy="133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화면설계서</a:t>
            </a:r>
            <a:endParaRPr sz="5400" b="1">
              <a:solidFill>
                <a:schemeClr val="lt1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407" name="Google Shape;407;p73"/>
          <p:cNvSpPr/>
          <p:nvPr/>
        </p:nvSpPr>
        <p:spPr>
          <a:xfrm>
            <a:off x="1903380" y="9638900"/>
            <a:ext cx="677774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dirty="0">
                <a:solidFill>
                  <a:schemeClr val="lt2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2022.0</a:t>
            </a:r>
            <a:r>
              <a:rPr lang="ko-KR" sz="2400" dirty="0">
                <a:solidFill>
                  <a:schemeClr val="lt2"/>
                </a:solidFill>
                <a:latin typeface="Noto Sans CJK KR Regular" pitchFamily="34" charset="-127"/>
                <a:ea typeface="Noto Sans CJK KR Regular" pitchFamily="34" charset="-127"/>
              </a:rPr>
              <a:t>7</a:t>
            </a:r>
            <a:r>
              <a:rPr lang="ko-KR" sz="2400" dirty="0">
                <a:solidFill>
                  <a:schemeClr val="lt2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.</a:t>
            </a:r>
            <a:r>
              <a:rPr lang="ko-KR" sz="2400" dirty="0">
                <a:solidFill>
                  <a:schemeClr val="lt2"/>
                </a:solidFill>
                <a:latin typeface="Noto Sans CJK KR Regular" pitchFamily="34" charset="-127"/>
                <a:ea typeface="Noto Sans CJK KR Regular" pitchFamily="34" charset="-127"/>
              </a:rPr>
              <a:t>25</a:t>
            </a:r>
            <a:r>
              <a:rPr lang="ko-KR" sz="2400" dirty="0">
                <a:solidFill>
                  <a:schemeClr val="lt2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.   ㈜</a:t>
            </a:r>
            <a:r>
              <a:rPr lang="ko-KR" sz="2400" dirty="0" err="1">
                <a:solidFill>
                  <a:schemeClr val="lt2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텐스</a:t>
            </a:r>
            <a:endParaRPr sz="2400">
              <a:solidFill>
                <a:schemeClr val="l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408" name="Google Shape;408;p73"/>
          <p:cNvSpPr/>
          <p:nvPr/>
        </p:nvSpPr>
        <p:spPr>
          <a:xfrm>
            <a:off x="1758191" y="2729792"/>
            <a:ext cx="15946486" cy="2800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ko-KR" altLang="en-US" sz="8800" b="1" dirty="0" smtClean="0">
                <a:solidFill>
                  <a:schemeClr val="lt1"/>
                </a:solidFill>
                <a:latin typeface="나눔스퀘어 Bold" pitchFamily="50" charset="-127"/>
                <a:ea typeface="나눔스퀘어 Bold" pitchFamily="50" charset="-127"/>
                <a:cs typeface="Calibri"/>
                <a:sym typeface="Calibri"/>
              </a:rPr>
              <a:t>대한민국 구석구석 신규 서비스</a:t>
            </a:r>
            <a:r>
              <a:rPr lang="en-US" altLang="ko-KR" sz="8800" b="1" dirty="0" smtClean="0">
                <a:solidFill>
                  <a:schemeClr val="lt1"/>
                </a:solidFill>
                <a:latin typeface="나눔스퀘어 Bold" pitchFamily="50" charset="-127"/>
                <a:ea typeface="나눔스퀘어 Bold" pitchFamily="50" charset="-127"/>
                <a:cs typeface="Calibri"/>
                <a:sym typeface="Calibri"/>
              </a:rPr>
              <a:t>(</a:t>
            </a:r>
            <a:r>
              <a:rPr lang="ko-KR" altLang="en-US" sz="8800" b="1" dirty="0" err="1" smtClean="0">
                <a:solidFill>
                  <a:schemeClr val="lt1"/>
                </a:solidFill>
                <a:latin typeface="나눔스퀘어 Bold" pitchFamily="50" charset="-127"/>
                <a:ea typeface="나눔스퀘어 Bold" pitchFamily="50" charset="-127"/>
                <a:cs typeface="Calibri"/>
                <a:sym typeface="Calibri"/>
              </a:rPr>
              <a:t>리워드</a:t>
            </a:r>
            <a:r>
              <a:rPr lang="ko-KR" altLang="en-US" sz="8800" b="1" dirty="0" smtClean="0">
                <a:solidFill>
                  <a:schemeClr val="lt1"/>
                </a:solidFill>
                <a:latin typeface="나눔스퀘어 Bold" pitchFamily="50" charset="-127"/>
                <a:ea typeface="나눔스퀘어 Bold" pitchFamily="50" charset="-127"/>
                <a:cs typeface="Calibri"/>
                <a:sym typeface="Calibri"/>
              </a:rPr>
              <a:t> 지급 서비스</a:t>
            </a:r>
            <a:r>
              <a:rPr lang="en-US" altLang="ko-KR" sz="8800" b="1" dirty="0" smtClean="0">
                <a:solidFill>
                  <a:schemeClr val="lt1"/>
                </a:solidFill>
                <a:latin typeface="나눔스퀘어 Bold" pitchFamily="50" charset="-127"/>
                <a:ea typeface="나눔스퀘어 Bold" pitchFamily="50" charset="-127"/>
                <a:cs typeface="Calibri"/>
                <a:sym typeface="Calibri"/>
              </a:rPr>
              <a:t>) </a:t>
            </a:r>
            <a:r>
              <a:rPr lang="ko-KR" altLang="en-US" sz="8800" b="1" dirty="0" smtClean="0">
                <a:solidFill>
                  <a:schemeClr val="lt1"/>
                </a:solidFill>
                <a:latin typeface="나눔스퀘어 Bold" pitchFamily="50" charset="-127"/>
                <a:ea typeface="나눔스퀘어 Bold" pitchFamily="50" charset="-127"/>
                <a:cs typeface="Calibri"/>
                <a:sym typeface="Calibri"/>
              </a:rPr>
              <a:t>개발</a:t>
            </a:r>
            <a:endParaRPr sz="8800">
              <a:solidFill>
                <a:schemeClr val="lt1"/>
              </a:solidFill>
              <a:latin typeface="나눔스퀘어 Bold" pitchFamily="50" charset="-127"/>
              <a:ea typeface="나눔스퀘어 Bold" pitchFamily="50" charset="-127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9"/>
          <p:cNvSpPr txBox="1"/>
          <p:nvPr/>
        </p:nvSpPr>
        <p:spPr>
          <a:xfrm>
            <a:off x="1276749" y="525775"/>
            <a:ext cx="86241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1-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4</a:t>
            </a: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r>
              <a:rPr lang="ko-KR" sz="4400" b="1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: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메인페이지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38" name="Google Shape;638;p79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사용자페이지 – 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메인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aphicFrame>
        <p:nvGraphicFramePr>
          <p:cNvPr id="639" name="Google Shape;639;p79"/>
          <p:cNvGraphicFramePr/>
          <p:nvPr/>
        </p:nvGraphicFramePr>
        <p:xfrm>
          <a:off x="17526424" y="1340700"/>
          <a:ext cx="3982725" cy="589575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1122725"/>
                <a:gridCol w="2860000"/>
              </a:tblGrid>
              <a:tr h="589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i="0" u="none" strike="noStrike" cap="none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DIRECTORY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-US" altLang="ko-KR" sz="1500" b="0" i="0" u="none" strike="noStrike" cap="none" dirty="0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GNB&gt;</a:t>
                      </a:r>
                      <a:r>
                        <a:rPr lang="ko-KR" altLang="en-US" sz="1500" b="0" i="0" u="none" strike="noStrike" cap="none" dirty="0" err="1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리워드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640" name="Google Shape;640;p79"/>
          <p:cNvGraphicFramePr/>
          <p:nvPr/>
        </p:nvGraphicFramePr>
        <p:xfrm>
          <a:off x="17526425" y="2105103"/>
          <a:ext cx="3994500" cy="10042350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3994500"/>
              </a:tblGrid>
              <a:tr h="37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Malgun Gothic"/>
                        <a:buNone/>
                      </a:pPr>
                      <a:r>
                        <a:rPr lang="ko-KR" sz="1500" b="1" i="0" u="none" strike="noStrike" cap="none" dirty="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Function Description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</a:tr>
              <a:tr h="9665875">
                <a:tc>
                  <a:txBody>
                    <a:bodyPr/>
                    <a:lstStyle/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사용자페이지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AutoNum type="arabicPeriod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PIN번호 </a:t>
                      </a:r>
                      <a:r>
                        <a:rPr lang="ko-KR" sz="15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입력창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41" name="Google Shape;641;p7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642" name="Google Shape;642;p7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/>
          </a:p>
        </p:txBody>
      </p:sp>
      <p:grpSp>
        <p:nvGrpSpPr>
          <p:cNvPr id="75" name="그룹 74"/>
          <p:cNvGrpSpPr/>
          <p:nvPr/>
        </p:nvGrpSpPr>
        <p:grpSpPr>
          <a:xfrm>
            <a:off x="1852871" y="2459813"/>
            <a:ext cx="8552038" cy="9072269"/>
            <a:chOff x="1852871" y="2459813"/>
            <a:chExt cx="5632152" cy="5974763"/>
          </a:xfrm>
        </p:grpSpPr>
        <p:pic>
          <p:nvPicPr>
            <p:cNvPr id="48" name="그림 47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7284A139-E9E8-F55B-3649-095F481B80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71134" y="2461222"/>
              <a:ext cx="2712117" cy="5873959"/>
            </a:xfrm>
            <a:prstGeom prst="rect">
              <a:avLst/>
            </a:prstGeom>
          </p:spPr>
        </p:pic>
        <p:pic>
          <p:nvPicPr>
            <p:cNvPr id="49" name="그림 48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7E70FFB3-4816-CAB2-DE73-06B6884861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2900"/>
            <a:stretch/>
          </p:blipFill>
          <p:spPr>
            <a:xfrm>
              <a:off x="1861106" y="2461228"/>
              <a:ext cx="2722145" cy="5973348"/>
            </a:xfrm>
            <a:prstGeom prst="rect">
              <a:avLst/>
            </a:prstGeom>
          </p:spPr>
        </p:pic>
        <p:pic>
          <p:nvPicPr>
            <p:cNvPr id="50" name="그림 49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954DFB8E-F816-E1FD-72CF-7AE21446B6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3228"/>
            <a:stretch/>
          </p:blipFill>
          <p:spPr>
            <a:xfrm>
              <a:off x="4757803" y="2461222"/>
              <a:ext cx="2722142" cy="5339906"/>
            </a:xfrm>
            <a:prstGeom prst="rect">
              <a:avLst/>
            </a:prstGeom>
          </p:spPr>
        </p:pic>
        <p:sp>
          <p:nvSpPr>
            <p:cNvPr id="51" name="직사각형 50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9A014A7F-FFC7-1B98-36AA-21230ADF425E}"/>
                </a:ext>
              </a:extLst>
            </p:cNvPr>
            <p:cNvSpPr/>
            <p:nvPr/>
          </p:nvSpPr>
          <p:spPr>
            <a:xfrm>
              <a:off x="1861106" y="3406102"/>
              <a:ext cx="2722145" cy="9702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퀘스트 소개 헤드라인</a:t>
              </a:r>
              <a:endParaRPr lang="en-US" altLang="ko-KR" sz="1400" b="1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이미지</a:t>
              </a:r>
            </a:p>
          </p:txBody>
        </p:sp>
        <p:sp>
          <p:nvSpPr>
            <p:cNvPr id="52" name="직사각형 51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5048EE76-DE4E-D4BB-871D-39D33B7F6AA8}"/>
                </a:ext>
              </a:extLst>
            </p:cNvPr>
            <p:cNvSpPr/>
            <p:nvPr/>
          </p:nvSpPr>
          <p:spPr>
            <a:xfrm>
              <a:off x="4757802" y="2461222"/>
              <a:ext cx="2722145" cy="19151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이벤트 소개 내용</a:t>
              </a:r>
              <a:endParaRPr lang="en-US" altLang="ko-KR" sz="1400" b="1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이미지</a:t>
              </a:r>
            </a:p>
          </p:txBody>
        </p:sp>
        <p:sp>
          <p:nvSpPr>
            <p:cNvPr id="53" name="직사각형 52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A1E8D8FC-24E2-23B4-1C98-35168DB3EFE3}"/>
                </a:ext>
              </a:extLst>
            </p:cNvPr>
            <p:cNvSpPr/>
            <p:nvPr/>
          </p:nvSpPr>
          <p:spPr>
            <a:xfrm>
              <a:off x="4757801" y="5448902"/>
              <a:ext cx="2722145" cy="16842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개인정보 입력</a:t>
              </a:r>
            </a:p>
          </p:txBody>
        </p:sp>
        <p:cxnSp>
          <p:nvCxnSpPr>
            <p:cNvPr id="54" name="직선 연결선 53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AA5DD0A2-E2FD-7531-DF4C-3D5E22D22C63}"/>
                </a:ext>
              </a:extLst>
            </p:cNvPr>
            <p:cNvCxnSpPr/>
            <p:nvPr/>
          </p:nvCxnSpPr>
          <p:spPr>
            <a:xfrm>
              <a:off x="1852871" y="4376382"/>
              <a:ext cx="2722880" cy="0"/>
            </a:xfrm>
            <a:prstGeom prst="line">
              <a:avLst/>
            </a:prstGeom>
            <a:ln w="95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사각형: 둥근 모서리 32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4A8CB484-311E-D3E2-1492-4E7DF0A40AAC}"/>
                </a:ext>
              </a:extLst>
            </p:cNvPr>
            <p:cNvSpPr/>
            <p:nvPr/>
          </p:nvSpPr>
          <p:spPr>
            <a:xfrm>
              <a:off x="6172787" y="7324687"/>
              <a:ext cx="1200150" cy="187325"/>
            </a:xfrm>
            <a:prstGeom prst="roundRect">
              <a:avLst>
                <a:gd name="adj" fmla="val 2259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700" b="1" dirty="0">
                  <a:solidFill>
                    <a:schemeClr val="bg1"/>
                  </a:solidFill>
                </a:rPr>
                <a:t>퀘스트 시작</a:t>
              </a:r>
            </a:p>
          </p:txBody>
        </p:sp>
        <p:sp>
          <p:nvSpPr>
            <p:cNvPr id="56" name="타원 55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CABE3C8E-2272-84A9-F350-95E9076BC9AD}"/>
                </a:ext>
              </a:extLst>
            </p:cNvPr>
            <p:cNvSpPr/>
            <p:nvPr/>
          </p:nvSpPr>
          <p:spPr>
            <a:xfrm>
              <a:off x="2277127" y="3440428"/>
              <a:ext cx="256032" cy="256032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200" b="1" dirty="0">
                  <a:solidFill>
                    <a:srgbClr val="FF0000"/>
                  </a:solidFill>
                </a:rPr>
                <a:t>1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7A36B026-40EA-08DB-6A7E-8DAAC400D231}"/>
                </a:ext>
              </a:extLst>
            </p:cNvPr>
            <p:cNvSpPr/>
            <p:nvPr/>
          </p:nvSpPr>
          <p:spPr>
            <a:xfrm>
              <a:off x="2277126" y="6035504"/>
              <a:ext cx="256032" cy="256032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200" b="1" dirty="0">
                  <a:solidFill>
                    <a:srgbClr val="FF0000"/>
                  </a:solidFill>
                </a:rPr>
                <a:t>2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58" name="타원 57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BB505469-990D-65EC-688C-C35A40FEF100}"/>
                </a:ext>
              </a:extLst>
            </p:cNvPr>
            <p:cNvSpPr/>
            <p:nvPr/>
          </p:nvSpPr>
          <p:spPr>
            <a:xfrm>
              <a:off x="4963329" y="2724366"/>
              <a:ext cx="256032" cy="256032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200" b="1" dirty="0">
                  <a:solidFill>
                    <a:srgbClr val="FF0000"/>
                  </a:solidFill>
                </a:rPr>
                <a:t>3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4B7DFF2E-0F51-9D35-BB8E-8C533D72A96C}"/>
                </a:ext>
              </a:extLst>
            </p:cNvPr>
            <p:cNvSpPr/>
            <p:nvPr/>
          </p:nvSpPr>
          <p:spPr>
            <a:xfrm>
              <a:off x="4857691" y="7285529"/>
              <a:ext cx="2573867" cy="241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/>
            </a:p>
          </p:txBody>
        </p:sp>
        <p:sp>
          <p:nvSpPr>
            <p:cNvPr id="60" name="사각형: 둥근 모서리 10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84F8F7F7-8F90-A454-8C32-75887DA12560}"/>
                </a:ext>
              </a:extLst>
            </p:cNvPr>
            <p:cNvSpPr/>
            <p:nvPr/>
          </p:nvSpPr>
          <p:spPr>
            <a:xfrm>
              <a:off x="2614236" y="8008582"/>
              <a:ext cx="1200150" cy="268497"/>
            </a:xfrm>
            <a:prstGeom prst="roundRect">
              <a:avLst>
                <a:gd name="adj" fmla="val 22599"/>
              </a:avLst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000" b="1" dirty="0">
                  <a:solidFill>
                    <a:schemeClr val="bg1"/>
                  </a:solidFill>
                </a:rPr>
                <a:t>퀘스트 시작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0BC901F7-3C03-FBC7-E6EC-11CD503CF8CE}"/>
                </a:ext>
              </a:extLst>
            </p:cNvPr>
            <p:cNvSpPr/>
            <p:nvPr/>
          </p:nvSpPr>
          <p:spPr>
            <a:xfrm>
              <a:off x="4762878" y="4365388"/>
              <a:ext cx="2722145" cy="10955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400" b="1" dirty="0">
                  <a:solidFill>
                    <a:schemeClr val="tx1"/>
                  </a:solidFill>
                </a:rPr>
                <a:t>이벤트 유의 사항</a:t>
              </a:r>
            </a:p>
          </p:txBody>
        </p:sp>
        <p:cxnSp>
          <p:nvCxnSpPr>
            <p:cNvPr id="62" name="직선 연결선 61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D9AD9EFA-4D34-C3D4-5EF6-789F81E479EC}"/>
                </a:ext>
              </a:extLst>
            </p:cNvPr>
            <p:cNvCxnSpPr>
              <a:cxnSpLocks/>
            </p:cNvCxnSpPr>
            <p:nvPr/>
          </p:nvCxnSpPr>
          <p:spPr>
            <a:xfrm>
              <a:off x="1868958" y="4376382"/>
              <a:ext cx="2696633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14C6D9C2-E965-1DDE-E240-57A5A4DE5B4D}"/>
                </a:ext>
              </a:extLst>
            </p:cNvPr>
            <p:cNvCxnSpPr>
              <a:cxnSpLocks/>
            </p:cNvCxnSpPr>
            <p:nvPr/>
          </p:nvCxnSpPr>
          <p:spPr>
            <a:xfrm>
              <a:off x="1871134" y="8423142"/>
              <a:ext cx="2715624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직선 연결선 63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6EB1783E-3EDD-2CC0-C533-2CA0230AACD5}"/>
                </a:ext>
              </a:extLst>
            </p:cNvPr>
            <p:cNvCxnSpPr>
              <a:cxnSpLocks/>
            </p:cNvCxnSpPr>
            <p:nvPr/>
          </p:nvCxnSpPr>
          <p:spPr>
            <a:xfrm>
              <a:off x="4757801" y="4366658"/>
              <a:ext cx="2722144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직선 연결선 64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C41A2BBA-858E-F827-D49E-2C1AB129081D}"/>
                </a:ext>
              </a:extLst>
            </p:cNvPr>
            <p:cNvCxnSpPr>
              <a:cxnSpLocks/>
            </p:cNvCxnSpPr>
            <p:nvPr/>
          </p:nvCxnSpPr>
          <p:spPr>
            <a:xfrm>
              <a:off x="4749741" y="2478168"/>
              <a:ext cx="2730204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9F0A8EA5-D38D-D8CE-921C-A48EC7718E89}"/>
                </a:ext>
              </a:extLst>
            </p:cNvPr>
            <p:cNvCxnSpPr>
              <a:cxnSpLocks/>
            </p:cNvCxnSpPr>
            <p:nvPr/>
          </p:nvCxnSpPr>
          <p:spPr>
            <a:xfrm>
              <a:off x="4757801" y="5438100"/>
              <a:ext cx="2722144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타원 66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A47DB58A-6D25-8613-B05F-E91F10632553}"/>
                </a:ext>
              </a:extLst>
            </p:cNvPr>
            <p:cNvSpPr/>
            <p:nvPr/>
          </p:nvSpPr>
          <p:spPr>
            <a:xfrm>
              <a:off x="4972959" y="4427872"/>
              <a:ext cx="256032" cy="256032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200" b="1" dirty="0">
                  <a:solidFill>
                    <a:srgbClr val="FF0000"/>
                  </a:solidFill>
                </a:rPr>
                <a:t>4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68" name="타원 67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5B18A827-C3DF-5297-5B16-73B58F14E16B}"/>
                </a:ext>
              </a:extLst>
            </p:cNvPr>
            <p:cNvSpPr/>
            <p:nvPr/>
          </p:nvSpPr>
          <p:spPr>
            <a:xfrm>
              <a:off x="4972959" y="5559166"/>
              <a:ext cx="256032" cy="256032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ko-KR" sz="1200" b="1" dirty="0">
                  <a:solidFill>
                    <a:srgbClr val="FF0000"/>
                  </a:solidFill>
                </a:rPr>
                <a:t>5</a:t>
              </a:r>
              <a:endParaRPr lang="ko-KR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69" name="사각형: 둥근 모서리 27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3AF4F462-63CE-92CD-11C3-8412297AF98B}"/>
                </a:ext>
              </a:extLst>
            </p:cNvPr>
            <p:cNvSpPr/>
            <p:nvPr/>
          </p:nvSpPr>
          <p:spPr>
            <a:xfrm>
              <a:off x="5535671" y="7176730"/>
              <a:ext cx="1200150" cy="270192"/>
            </a:xfrm>
            <a:prstGeom prst="roundRect">
              <a:avLst>
                <a:gd name="adj" fmla="val 2259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ko-KR" altLang="en-US" sz="1000" b="1" dirty="0">
                  <a:solidFill>
                    <a:schemeClr val="bg1"/>
                  </a:solidFill>
                </a:rPr>
                <a:t>이벤트참여</a:t>
              </a:r>
            </a:p>
          </p:txBody>
        </p:sp>
        <p:cxnSp>
          <p:nvCxnSpPr>
            <p:cNvPr id="70" name="직선 연결선 69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60037CB6-B812-978E-58AA-91673A45877F}"/>
                </a:ext>
              </a:extLst>
            </p:cNvPr>
            <p:cNvCxnSpPr>
              <a:cxnSpLocks/>
            </p:cNvCxnSpPr>
            <p:nvPr/>
          </p:nvCxnSpPr>
          <p:spPr>
            <a:xfrm>
              <a:off x="1864440" y="2459813"/>
              <a:ext cx="0" cy="595512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직선 연결선 70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46F34004-3C25-525A-5408-1ACE8FC3DE61}"/>
                </a:ext>
              </a:extLst>
            </p:cNvPr>
            <p:cNvCxnSpPr>
              <a:cxnSpLocks/>
            </p:cNvCxnSpPr>
            <p:nvPr/>
          </p:nvCxnSpPr>
          <p:spPr>
            <a:xfrm>
              <a:off x="4578732" y="2460537"/>
              <a:ext cx="0" cy="595512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EC12D3E1-6113-79FD-43EE-DBA281350CE5}"/>
                </a:ext>
              </a:extLst>
            </p:cNvPr>
            <p:cNvCxnSpPr>
              <a:cxnSpLocks/>
            </p:cNvCxnSpPr>
            <p:nvPr/>
          </p:nvCxnSpPr>
          <p:spPr>
            <a:xfrm>
              <a:off x="4753394" y="2485213"/>
              <a:ext cx="0" cy="53608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직선 연결선 72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73B90379-EE88-9FCF-BFCC-83797E736EEC}"/>
                </a:ext>
              </a:extLst>
            </p:cNvPr>
            <p:cNvCxnSpPr>
              <a:cxnSpLocks/>
            </p:cNvCxnSpPr>
            <p:nvPr/>
          </p:nvCxnSpPr>
          <p:spPr>
            <a:xfrm>
              <a:off x="7467686" y="2485937"/>
              <a:ext cx="0" cy="53448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>
              <a:extLst>
                <a:ext uri="{FF2B5EF4-FFF2-40B4-BE49-F238E27FC236}">
                  <a16:creationId xmlns="" xmlns:a16="http://schemas.microsoft.com/office/drawing/2014/main" xmlns:lc="http://schemas.openxmlformats.org/drawingml/2006/lockedCanvas" id="{59758E7C-3CAA-3023-C45A-AEF6E0DFF0E0}"/>
                </a:ext>
              </a:extLst>
            </p:cNvPr>
            <p:cNvCxnSpPr>
              <a:cxnSpLocks/>
            </p:cNvCxnSpPr>
            <p:nvPr/>
          </p:nvCxnSpPr>
          <p:spPr>
            <a:xfrm>
              <a:off x="4750622" y="7846022"/>
              <a:ext cx="2722144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직사각형 75"/>
          <p:cNvSpPr/>
          <p:nvPr/>
        </p:nvSpPr>
        <p:spPr>
          <a:xfrm>
            <a:off x="9403882" y="4196615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이미지 안에 들어갈 텍스트 안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개인정보 입력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있어야 합니다</a:t>
            </a:r>
            <a:r>
              <a:rPr lang="en-US" altLang="ko-KR" dirty="0" smtClean="0"/>
              <a:t>.</a:t>
            </a:r>
          </a:p>
          <a:p>
            <a:pPr algn="ctr"/>
            <a:r>
              <a:rPr lang="ko-KR" altLang="en-US" dirty="0" smtClean="0"/>
              <a:t>디자인은 들어가지 않더라도 와이어프레임은 있어야 해요</a:t>
            </a:r>
            <a:r>
              <a:rPr lang="en-US" altLang="ko-KR" dirty="0" smtClean="0"/>
              <a:t>.</a:t>
            </a:r>
          </a:p>
          <a:p>
            <a:pPr algn="ctr"/>
            <a:endParaRPr lang="en-US" altLang="ko-KR" dirty="0" smtClean="0"/>
          </a:p>
          <a:p>
            <a:pPr algn="ctr"/>
            <a:endParaRPr lang="en-US" altLang="ko-KR" dirty="0" smtClean="0"/>
          </a:p>
          <a:p>
            <a:pPr marL="342900" indent="-342900" algn="ctr">
              <a:buAutoNum type="arabicPeriod"/>
            </a:pPr>
            <a:r>
              <a:rPr lang="ko-KR" altLang="en-US" dirty="0" err="1" smtClean="0"/>
              <a:t>퀘스트</a:t>
            </a:r>
            <a:r>
              <a:rPr lang="ko-KR" altLang="en-US" dirty="0" smtClean="0"/>
              <a:t> 취지</a:t>
            </a:r>
            <a:endParaRPr lang="en-US" altLang="ko-KR" dirty="0" smtClean="0"/>
          </a:p>
          <a:p>
            <a:pPr marL="342900" indent="-342900" algn="ctr">
              <a:buAutoNum type="arabicPeriod"/>
            </a:pPr>
            <a:r>
              <a:rPr lang="ko-KR" altLang="en-US" dirty="0" smtClean="0"/>
              <a:t>참여방법</a:t>
            </a:r>
            <a:endParaRPr lang="en-US" altLang="ko-KR" dirty="0" smtClean="0"/>
          </a:p>
          <a:p>
            <a:pPr marL="342900" indent="-342900" algn="ctr">
              <a:buAutoNum type="arabicPeriod"/>
            </a:pPr>
            <a:r>
              <a:rPr lang="ko-KR" altLang="en-US" dirty="0" smtClean="0"/>
              <a:t>랭킹 시스템 등 기본 소개 필요한 내용 텍스트</a:t>
            </a:r>
            <a:endParaRPr lang="en-US" altLang="ko-KR" dirty="0" smtClean="0"/>
          </a:p>
          <a:p>
            <a:pPr marL="342900" indent="-342900" algn="ctr">
              <a:buAutoNum type="arabicPeriod"/>
            </a:pPr>
            <a:endParaRPr lang="en-US" altLang="ko-KR" dirty="0" smtClean="0"/>
          </a:p>
          <a:p>
            <a:pPr marL="342900" indent="-342900" algn="ctr">
              <a:buFont typeface="Arial"/>
              <a:buAutoNum type="arabicPeriod"/>
            </a:pPr>
            <a:r>
              <a:rPr lang="ko-KR" altLang="en-US" dirty="0" smtClean="0"/>
              <a:t>향후 월간 랭킹 기반 우수 </a:t>
            </a:r>
            <a:r>
              <a:rPr lang="ko-KR" altLang="en-US" dirty="0" err="1" smtClean="0"/>
              <a:t>활동자</a:t>
            </a:r>
            <a:r>
              <a:rPr lang="ko-KR" altLang="en-US" dirty="0" smtClean="0"/>
              <a:t> 선정 이벤트 참여를 위한 개인정보 입력 공간 </a:t>
            </a:r>
            <a:r>
              <a:rPr lang="ko-KR" altLang="en-US" dirty="0" smtClean="0"/>
              <a:t>구성</a:t>
            </a:r>
            <a:r>
              <a:rPr lang="en-US" altLang="ko-KR" dirty="0" smtClean="0"/>
              <a:t>( </a:t>
            </a:r>
            <a:r>
              <a:rPr lang="ko-KR" altLang="en-US" dirty="0" smtClean="0"/>
              <a:t>이 부분 퀘스트 </a:t>
            </a:r>
            <a:r>
              <a:rPr lang="ko-KR" altLang="en-US" dirty="0" err="1" smtClean="0"/>
              <a:t>메인에</a:t>
            </a:r>
            <a:r>
              <a:rPr lang="ko-KR" altLang="en-US" dirty="0" smtClean="0"/>
              <a:t> 넣을지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퀘스트</a:t>
            </a:r>
            <a:r>
              <a:rPr lang="ko-KR" altLang="en-US" dirty="0" smtClean="0"/>
              <a:t> 페이지 내에 배치할지 검토 및 </a:t>
            </a:r>
            <a:r>
              <a:rPr lang="en-US" altLang="ko-KR" dirty="0" smtClean="0"/>
              <a:t>UI </a:t>
            </a:r>
            <a:r>
              <a:rPr lang="ko-KR" altLang="en-US" dirty="0" smtClean="0"/>
              <a:t>구성 기획 필요</a:t>
            </a:r>
            <a:r>
              <a:rPr lang="en-US" altLang="ko-KR" dirty="0" smtClean="0"/>
              <a:t>)</a:t>
            </a:r>
            <a:endParaRPr lang="ko-KR" altLang="en-US" dirty="0" smtClean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8"/>
          <p:cNvSpPr txBox="1"/>
          <p:nvPr/>
        </p:nvSpPr>
        <p:spPr>
          <a:xfrm>
            <a:off x="1276749" y="525775"/>
            <a:ext cx="87282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2-1</a:t>
            </a: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: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퀘스트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리워드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수령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플로우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0" name="Google Shape;590;p78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로그인한 사용자의 </a:t>
            </a: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리워드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수령 </a:t>
            </a: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플로우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1" name="Google Shape;591;p7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592" name="Google Shape;592;p7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/>
          </a:p>
        </p:txBody>
      </p:sp>
      <p:grpSp>
        <p:nvGrpSpPr>
          <p:cNvPr id="2" name="Smartphone"/>
          <p:cNvGrpSpPr>
            <a:grpSpLocks noChangeAspect="1"/>
          </p:cNvGrpSpPr>
          <p:nvPr/>
        </p:nvGrpSpPr>
        <p:grpSpPr>
          <a:xfrm>
            <a:off x="1522846" y="2498511"/>
            <a:ext cx="3886551" cy="7617640"/>
            <a:chOff x="9165945" y="1228296"/>
            <a:chExt cx="2479208" cy="4859248"/>
          </a:xfrm>
        </p:grpSpPr>
        <p:sp>
          <p:nvSpPr>
            <p:cNvPr id="47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0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Button"/>
          <p:cNvSpPr>
            <a:spLocks/>
          </p:cNvSpPr>
          <p:nvPr/>
        </p:nvSpPr>
        <p:spPr bwMode="auto">
          <a:xfrm>
            <a:off x="3235455" y="6279802"/>
            <a:ext cx="536282" cy="24199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Button</a:t>
            </a:r>
          </a:p>
        </p:txBody>
      </p:sp>
      <p:grpSp>
        <p:nvGrpSpPr>
          <p:cNvPr id="3" name="Alert" descr="&lt;SmartSettings&gt;&lt;SmartOptions&gt;&lt;Code&gt;H4sIAAAAAAAEAO29B2AcSZYlJi9tynt/SvVK1+B0oQiAYBMk2JBAEOzBiM3mkuwdaUcjKasqgcplVmVdZhZAzO2dvPfee++999577733ujudTif33/8/XGZkAWz2zkrayZ4hgKrIHz9+fB8/ItZNsbxIvyimddVU5+34y/PzYpqPz5ZtXler8cvqKq9fVsWyPfyNE2n7+rpp80Xnz/Gr9bItFvbF13l9SXCabrPvFstZddWMn1X1wn353XV5zr1zd19U07fr1fj1Iqvb03dtvmyKaimAz7Np/vXeGp9Uy7auyq/Z6fj0Ml+2ePk3TpbZIm9W9GEatv6Nk1/8GycpPav1pCym6bTMmkbafLlqqUGTPgr+fJI1ubyhL/LLdXGZtXl69iqbFdWTddtWy7SYVsuz5Xnlf/ZZulyX5eEt3vxuVi9pxF/v5dO6ruqv9+pPrPMGA42+fcP71TKX396/6/ZKf2u+xrvzOteO42/332fO+Ha2nJV5/d06W63ymkfvvX4yz6dv89nJPFte5DP/hWG0YmAnXYrcBrAHWviyuszrupjl6aSqyvRsWbRbZz5bQjbTpvPBKD07Xq1SwuOOA+ixLZ4J8fOY4fXfxosBMnhEELeOCd/29Txb5U2aeb/TEPKr1Pt2i6CMX+dlPm3zmXwkkD2cInjhKc7TLQ/2+KxhuJ0XB17Gc/duejybpR+d0dR+lE5Vm8Tbvtf00xAjc711FsL4/UMgdzyO8Z+z59kkLxkB+e2z3kyOaRj83RaP5dFHQ7AskPEXWX1RLBXZl9lsRtO21f16/Dw/b0e9t8ZvqlXk01fFxZxa7wwOxBv753W1XjEI+S0+pu4LW5vGxS2Gx+V/7Y0r+NiOK/hUx9X7/ElFiC3ST9L7m9Dq63gHKBwiTR613Th3HWBj5SACGgjCFP18JmKGP8Z47/3BKmOmnwjOt2L/sf/Hhi6jBmyYMtp8I3H6IG9NH331awH/2aRSxFIP04gbb6RQF9yt6cMvfg3AP5u0ibsiw+Qx7TdSKAL01kQy73498N8EqTabOfWBbrJ07+mRDNi6J10o72ftBIlb2Dsd1LDJ8yDFjUO/gZqHyBdsICKfv7/pEyDNN2L9Bhxrv4ueNOym8tsg3WJAB0RB58BKg/49/tKA+BpdeOLwHgx5G90xFEtsJNeekqsZpFcU7HsS7I2F8XU6+Vkk2WAItZFo924mWhzw+5LNg/L1OvrZI1380zpv1/Uybet1Hnnvl/Q/ykuTV/CfX7wR+nlGL90M3vvzl2wKLS+rYpY+LZpV1eRbwxEjorJbG7D0d5WY9hbB3m1Bji2KkaHfGko/iMfToRyG+h7scvvBvgfQjcN9DziDAw4/4HxArMuQdTThwSxzFtK84wdsVZOfptg/bfLlLK9H4ksc1xdNmg/zWJDfqQOFJHDSrAkadYaFifNf04lJf+Ev9KEZ5XDzfFkfkBksvUXk1cXgM/H6OoFYJJXBL9+yEyiNoZ768cxtOxuOlTb1140QbtvbUOSxqa+Il33b7jwfPuZOsyF6BcYlRvNzVrBUvURWBO22vu5/OKDG3zuVFqIUTaOZZ6BLPLdPq5lnAzA8/aiJ6X44FK+Yh+KWL7K3ROl1bchdQMQaMnBNW9Vkr7PzloS9mVdXRKq78wIOPf2JrjbDDkml87bVWzM5oV7GXzTVm7p43ZJGGy/w+zof8mfwRKz3wMeRj86LZVaWt+cRij9ouOX4FQ2AVPNJtfiS9WmHF2L43tYN8HW5CNPPB20uLzXGwTVKQj8ebwptIlopFukMCNTX6HBIF0ajhffrdmNEMthv3Nl+z55Dp/5Huvgb18WGxW0U9yON/P8pjZwv1wvnurjvu+qVnMNR+JG6cJ1P2dXqfGb8oVujokw1iI3VY52OnKLpfuHpgQEs7hJfPm7WC8qhXR+FH78uFquyOC8gr9NpTov3baXsmFbnabZMP2K0Pxp3wN3twzODnZYZwfFVwaP0TGKibFJ6YXpn6HZ1Wldd4yGXacWg04ImD7Mrf93ihSuZ2vd6J8fEv9cbv0jZ4r1eEi2z+57t996z/b1O+/CNAVYxX2Glu8jK4gfgF9bpj5ucZrzOzz/7yJvxj+4e0dQ0bbac5ul5TauA7Zw04iqfgtdmfcDCch6TWWQijIZHsy++SfENnv01uoiPJ6Ke2nnRjIXx6N+otgcBntF4XF9brq+uzuplBxTpSVWVqZqqG5G6yDttBtrh0cRWKBSeu9djfu+7DpO7b+Jd4elzuQcv4Obe58q1vc+VO/XzW9mA92Lgz/OWFBsZYPwET3KEOyPlVGbXZJ5p9QOfshtAH2dldfE1mZIjudDw4PnAGYbDs9nJucFbCnhj/JNFU5BKhlN6e09iuAM8yoM3Jl/MY53kLnP+UJDbvLCNx+IXCsgPBbtNy8p4LG49SfyhoHfDgm5PNs1DEvQ0P8/WZZteZuU6krjHc1tGivikzQ9Lopqrop3O0y0extePOqbkCHcG+mjzG3gGRPn2872Bs8wzLJS36+bZwBpL9xkSrm+2lw1i8s12NKnz7O0N7TqTrproZ3vebzuCD534W/LXj+addfz/X2b9tv182LTfkrf+3zzrxnT+aOJ/Nnr54Jm/JYfdZuJn4uncYqIpLVxdSaK0vlgvaGXg9N00X2EgWx99tWzWq1VVU4LMiy/Y7xh/9LOS3Pvg0IpyXhPKdVIayaSwfzbiLJOl7aXA8ET8rh9qtOUHwV/LJd8Yf+Pxw+n37oHl6ZZd3PuALr6+Z+wHAWblY9NSj3kGuB6PDZr+Xz4579HD/3vmZuN6mHl+NDm37OEbnptwxXDo1WGDEf/i/aP52wjyz2VUH+e920/b4aZ1wm88ZdCj5i1cjTjv326Et3XC4tz/DfdxCwesTymnpH6WSXVbN/L/vZTyVMb/92l12y5uQaqfLa9eaf3DdezVnb6silkq67T51s2rZSe0fl9v3bjmdUPU8NHLrG5owZDDgYviMl/6S4o8za+wtoYVxXNEF/gE8UXWkk1Z1XlDFMXLfdCrrG55FbsTabxXpKErqEybyOKf+9Vbc3wf2vW/g+lysOAvYClswFKIWY3Caevr/ocbzKXrc/zmesUdD0oVDxutIFaf19V6hSU8D8JJtaZpIRC7+IJWU8f8yldtUTZjihRfZItg5RRNZQH5o/e314wAw2/SC/x+1uaLhrSCh9Dn9vMNIgUyeAB0FfLrG+noFPjPDe/jAdPTql2bFjSg3UP68fgzb5RCafr4k09uWL7Bc4v+8DAthXqp39n3iu/fQn/i4SXuabZ8lROnN/lrBdXeTgPjuZF25rnlmPBYNn9PDj9et/LBjS5/95He7Ps3dhu0RNeiYGiOZ/nsVT5tiZnLr4vGt7PmTf6OVBgJ3zcVh3Sf95gNPN1Qz6g7q07GLxTZj8Q0prtDCmLoeU+M8IQYCSK3ZFv/6fP/+S29Nf/ZEC3Hnk4EvXdLsu790MhqMPr/NFnv3ZKs935oZDUY/X+HrO/R1FL/62jvZxTDkBVdvMdMvOcsALNgmWYDY2BxP0XDHwJndHD6/w5r4LFz3l2b2kBcXUT/YdG3j9n/R0kcLsttIDCvVv+wyNvF6v+jxO2tRm6gr1kX/mGROILb/3eofMumt2x2XiyzsvzZCTo6pHnPef2CUiTzrBwriJNq8eXkpykWEGu4KUfkP7cgww1Nbvj6VgS8BeEGh+sC0ZvGvAHTr502wzPNOHd/8uUXNomX5u8i0zkwTCRCnlcXF3k9Zk269dGzrCgp+ddWZKyLlhbCix9oDpY5paGPGwr6pnl6TpknWgMpiRL0Ak99M/5ohP4PhxYc4jk6PB+42P+K8m66zO+l677Imya7yJ9U7wR5JO0M/l836aZDCFtEyNv3wYbTNwOzM8h4Adwh3us6W+j7ZsLzmzEn55vDvgt6aAARb+b9xtCx19/cCELAQ/j33IX3w75vCr+5AfRgD40hZo/fbxhB7uKbG4EPdgj5Ttrk6+CtyYFvGu+9W+Bt8xJfB2+Nvr9pvO/dAm8b+N8Ob+9P/ZV+/JL/B/oonOwUWQAA&lt;/Code&gt;&lt;CodeSignature&gt;bHVvIBe/xGgEx0M8oiCg4rstsOtiCOor/WgbWE0aAsY9XXZKrU5wDsRSy9qBgW9o4Q9DAo3tq+JbBpuzOw1QWslHWDrIAg3VrhxbAIv35i716zryLq+5HcFRzVBthddBBIJnQasTr/zPtKml0C4rGrLtU1s6MAA5M9DUjmExWOLnV2KOPl1DcGQxs92pfzdEHigYeexiEBshbL+tycl2fulyNg4/nrUBUhxmnUMZIRvfrXjku0QuLn25kIjAn2DsQh/DQzcAW6lwFqiwF4J5cAXxaxDu0xTyFjoLH1BagTMBUcXbFRkLs4w6RrAoZXA1hHfic2nU44voVUpaTv9jdw==&lt;/CodeSignature&gt;&lt;/SmartOptions&gt;&lt;SmartResize enabled=&quot;True&quot; minWidth=&quot;190&quot; minHeight=&quot;1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7157491" y="4222581"/>
            <a:ext cx="3222246" cy="1507358"/>
            <a:chOff x="595686" y="1261242"/>
            <a:chExt cx="3222246" cy="1507358"/>
          </a:xfrm>
        </p:grpSpPr>
        <p:sp>
          <p:nvSpPr>
            <p:cNvPr id="54" name="Window Body"/>
            <p:cNvSpPr/>
            <p:nvPr/>
          </p:nvSpPr>
          <p:spPr>
            <a:xfrm>
              <a:off x="595686" y="1498986"/>
              <a:ext cx="3222246" cy="12696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5" name="Text"/>
            <p:cNvSpPr txBox="1"/>
            <p:nvPr/>
          </p:nvSpPr>
          <p:spPr>
            <a:xfrm>
              <a:off x="1335557" y="1635819"/>
              <a:ext cx="2294511" cy="688281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Lorem ipsum dolor sit amet, consectetur adipisicing elit, sed do eiusmod tempor incididunt ut labore et dolore magna aliqua.</a:t>
              </a:r>
            </a:p>
          </p:txBody>
        </p:sp>
        <p:sp>
          <p:nvSpPr>
            <p:cNvPr id="56" name="Title Bar"/>
            <p:cNvSpPr/>
            <p:nvPr/>
          </p:nvSpPr>
          <p:spPr>
            <a:xfrm>
              <a:off x="595686" y="1261242"/>
              <a:ext cx="3222246" cy="23774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Alert</a:t>
              </a:r>
            </a:p>
          </p:txBody>
        </p:sp>
        <p:sp>
          <p:nvSpPr>
            <p:cNvPr id="57" name="Close Button"/>
            <p:cNvSpPr>
              <a:spLocks noEditPoints="1"/>
            </p:cNvSpPr>
            <p:nvPr/>
          </p:nvSpPr>
          <p:spPr bwMode="auto">
            <a:xfrm>
              <a:off x="3607048" y="1332489"/>
              <a:ext cx="98425" cy="95250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:lc="http://schemas.openxmlformats.org/drawingml/2006/lockedCanvas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" name="Icons"/>
            <p:cNvGrpSpPr/>
            <p:nvPr/>
          </p:nvGrpSpPr>
          <p:grpSpPr>
            <a:xfrm>
              <a:off x="773534" y="1669713"/>
              <a:ext cx="457200" cy="396875"/>
              <a:chOff x="773534" y="1669713"/>
              <a:chExt cx="457200" cy="396875"/>
            </a:xfrm>
          </p:grpSpPr>
          <p:sp>
            <p:nvSpPr>
              <p:cNvPr id="63" name="Info Icon"/>
              <p:cNvSpPr>
                <a:spLocks noChangeAspect="1" noEditPoints="1"/>
              </p:cNvSpPr>
              <p:nvPr/>
            </p:nvSpPr>
            <p:spPr bwMode="auto">
              <a:xfrm>
                <a:off x="803697" y="1670507"/>
                <a:ext cx="396875" cy="395287"/>
              </a:xfrm>
              <a:custGeom>
                <a:avLst/>
                <a:gdLst>
                  <a:gd name="T0" fmla="*/ 550 w 1101"/>
                  <a:gd name="T1" fmla="*/ 231 h 1101"/>
                  <a:gd name="T2" fmla="*/ 480 w 1101"/>
                  <a:gd name="T3" fmla="*/ 301 h 1101"/>
                  <a:gd name="T4" fmla="*/ 550 w 1101"/>
                  <a:gd name="T5" fmla="*/ 372 h 1101"/>
                  <a:gd name="T6" fmla="*/ 621 w 1101"/>
                  <a:gd name="T7" fmla="*/ 301 h 1101"/>
                  <a:gd name="T8" fmla="*/ 550 w 1101"/>
                  <a:gd name="T9" fmla="*/ 231 h 1101"/>
                  <a:gd name="T10" fmla="*/ 494 w 1101"/>
                  <a:gd name="T11" fmla="*/ 455 h 1101"/>
                  <a:gd name="T12" fmla="*/ 494 w 1101"/>
                  <a:gd name="T13" fmla="*/ 851 h 1101"/>
                  <a:gd name="T14" fmla="*/ 607 w 1101"/>
                  <a:gd name="T15" fmla="*/ 851 h 1101"/>
                  <a:gd name="T16" fmla="*/ 607 w 1101"/>
                  <a:gd name="T17" fmla="*/ 455 h 1101"/>
                  <a:gd name="T18" fmla="*/ 494 w 1101"/>
                  <a:gd name="T19" fmla="*/ 455 h 1101"/>
                  <a:gd name="T20" fmla="*/ 1101 w 1101"/>
                  <a:gd name="T21" fmla="*/ 551 h 1101"/>
                  <a:gd name="T22" fmla="*/ 550 w 1101"/>
                  <a:gd name="T23" fmla="*/ 1101 h 1101"/>
                  <a:gd name="T24" fmla="*/ 0 w 1101"/>
                  <a:gd name="T25" fmla="*/ 551 h 1101"/>
                  <a:gd name="T26" fmla="*/ 550 w 1101"/>
                  <a:gd name="T27" fmla="*/ 0 h 1101"/>
                  <a:gd name="T28" fmla="*/ 1101 w 1101"/>
                  <a:gd name="T29" fmla="*/ 551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01" h="1101">
                    <a:moveTo>
                      <a:pt x="550" y="231"/>
                    </a:moveTo>
                    <a:cubicBezTo>
                      <a:pt x="511" y="231"/>
                      <a:pt x="480" y="262"/>
                      <a:pt x="480" y="301"/>
                    </a:cubicBezTo>
                    <a:cubicBezTo>
                      <a:pt x="480" y="340"/>
                      <a:pt x="511" y="372"/>
                      <a:pt x="550" y="372"/>
                    </a:cubicBezTo>
                    <a:cubicBezTo>
                      <a:pt x="589" y="372"/>
                      <a:pt x="621" y="340"/>
                      <a:pt x="621" y="301"/>
                    </a:cubicBezTo>
                    <a:cubicBezTo>
                      <a:pt x="621" y="262"/>
                      <a:pt x="589" y="231"/>
                      <a:pt x="550" y="231"/>
                    </a:cubicBezTo>
                    <a:close/>
                    <a:moveTo>
                      <a:pt x="494" y="455"/>
                    </a:moveTo>
                    <a:lnTo>
                      <a:pt x="494" y="851"/>
                    </a:lnTo>
                    <a:lnTo>
                      <a:pt x="607" y="851"/>
                    </a:lnTo>
                    <a:lnTo>
                      <a:pt x="607" y="455"/>
                    </a:lnTo>
                    <a:lnTo>
                      <a:pt x="494" y="455"/>
                    </a:lnTo>
                    <a:close/>
                    <a:moveTo>
                      <a:pt x="1101" y="551"/>
                    </a:moveTo>
                    <a:cubicBezTo>
                      <a:pt x="1101" y="855"/>
                      <a:pt x="854" y="1101"/>
                      <a:pt x="550" y="1101"/>
                    </a:cubicBezTo>
                    <a:cubicBezTo>
                      <a:pt x="247" y="1101"/>
                      <a:pt x="0" y="855"/>
                      <a:pt x="0" y="551"/>
                    </a:cubicBezTo>
                    <a:cubicBezTo>
                      <a:pt x="0" y="247"/>
                      <a:pt x="247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Warning Icon" hidden="1"/>
              <p:cNvSpPr>
                <a:spLocks noChangeAspect="1" noEditPoints="1"/>
              </p:cNvSpPr>
              <p:nvPr/>
            </p:nvSpPr>
            <p:spPr bwMode="auto">
              <a:xfrm>
                <a:off x="773534" y="1670507"/>
                <a:ext cx="457200" cy="395287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5" name="Error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70507"/>
                <a:ext cx="398463" cy="395287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6" name="Question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69713"/>
                <a:ext cx="398463" cy="396875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5" name="Buttons"/>
            <p:cNvGrpSpPr/>
            <p:nvPr/>
          </p:nvGrpSpPr>
          <p:grpSpPr>
            <a:xfrm>
              <a:off x="1538287" y="2386471"/>
              <a:ext cx="2091779" cy="240384"/>
              <a:chOff x="1538287" y="2386471"/>
              <a:chExt cx="2091779" cy="240384"/>
            </a:xfrm>
          </p:grpSpPr>
          <p:sp>
            <p:nvSpPr>
              <p:cNvPr id="60" name="Button 1"/>
              <p:cNvSpPr>
                <a:spLocks/>
              </p:cNvSpPr>
              <p:nvPr/>
            </p:nvSpPr>
            <p:spPr bwMode="auto">
              <a:xfrm>
                <a:off x="296703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OK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Button 2"/>
              <p:cNvSpPr>
                <a:spLocks/>
              </p:cNvSpPr>
              <p:nvPr/>
            </p:nvSpPr>
            <p:spPr bwMode="auto">
              <a:xfrm>
                <a:off x="2252662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Cancel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Button 3"/>
              <p:cNvSpPr>
                <a:spLocks/>
              </p:cNvSpPr>
              <p:nvPr/>
            </p:nvSpPr>
            <p:spPr bwMode="auto">
              <a:xfrm>
                <a:off x="153828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Abort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cxnSp>
        <p:nvCxnSpPr>
          <p:cNvPr id="68" name="꺾인 연결선 67"/>
          <p:cNvCxnSpPr>
            <a:stCxn id="52" idx="2"/>
            <a:endCxn id="54" idx="2"/>
          </p:cNvCxnSpPr>
          <p:nvPr/>
        </p:nvCxnSpPr>
        <p:spPr>
          <a:xfrm rot="5400000" flipH="1" flipV="1">
            <a:off x="5740176" y="3493359"/>
            <a:ext cx="791858" cy="5265018"/>
          </a:xfrm>
          <a:prstGeom prst="bentConnector3">
            <a:avLst>
              <a:gd name="adj1" fmla="val -2886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Smartphone"/>
          <p:cNvGrpSpPr>
            <a:grpSpLocks noChangeAspect="1"/>
          </p:cNvGrpSpPr>
          <p:nvPr/>
        </p:nvGrpSpPr>
        <p:grpSpPr>
          <a:xfrm>
            <a:off x="11658248" y="2325255"/>
            <a:ext cx="4073164" cy="7983402"/>
            <a:chOff x="9165945" y="1228296"/>
            <a:chExt cx="2479208" cy="4859248"/>
          </a:xfrm>
        </p:grpSpPr>
        <p:sp>
          <p:nvSpPr>
            <p:cNvPr id="70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1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3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4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cxnSp>
        <p:nvCxnSpPr>
          <p:cNvPr id="76" name="꺾인 연결선 75"/>
          <p:cNvCxnSpPr>
            <a:stCxn id="60" idx="3"/>
            <a:endCxn id="74" idx="1"/>
          </p:cNvCxnSpPr>
          <p:nvPr/>
        </p:nvCxnSpPr>
        <p:spPr>
          <a:xfrm>
            <a:off x="10191871" y="5468002"/>
            <a:ext cx="1625091" cy="87709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14717026" y="4138863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ko-KR" altLang="en-US" dirty="0" smtClean="0"/>
              <a:t>모든 </a:t>
            </a:r>
            <a:r>
              <a:rPr lang="ko-KR" altLang="en-US" dirty="0" err="1" smtClean="0"/>
              <a:t>퀘스트</a:t>
            </a:r>
            <a:r>
              <a:rPr lang="en-US" altLang="ko-KR" dirty="0" smtClean="0"/>
              <a:t>(</a:t>
            </a:r>
            <a:r>
              <a:rPr lang="ko-KR" altLang="en-US" dirty="0" smtClean="0"/>
              <a:t>포인트</a:t>
            </a:r>
            <a:r>
              <a:rPr lang="en-US" altLang="ko-KR" dirty="0" smtClean="0"/>
              <a:t>, </a:t>
            </a:r>
            <a:r>
              <a:rPr lang="ko-KR" altLang="en-US" dirty="0" smtClean="0"/>
              <a:t>배지 등</a:t>
            </a:r>
            <a:r>
              <a:rPr lang="en-US" altLang="ko-KR" dirty="0" smtClean="0"/>
              <a:t>) </a:t>
            </a:r>
            <a:r>
              <a:rPr lang="ko-KR" altLang="en-US" dirty="0" smtClean="0"/>
              <a:t>완료 시마다 알림을 띄울지 </a:t>
            </a:r>
            <a:r>
              <a:rPr lang="en-US" altLang="ko-KR" dirty="0" smtClean="0"/>
              <a:t>or </a:t>
            </a:r>
            <a:r>
              <a:rPr lang="ko-KR" altLang="en-US" dirty="0" smtClean="0"/>
              <a:t>배지 획득 시에만 알림 </a:t>
            </a:r>
            <a:r>
              <a:rPr lang="ko-KR" altLang="en-US" dirty="0" smtClean="0"/>
              <a:t>띄울지 기획 필요</a:t>
            </a:r>
            <a:endParaRPr lang="en-US" altLang="ko-KR" dirty="0" smtClean="0"/>
          </a:p>
          <a:p>
            <a:pPr fontAlgn="base" latinLnBrk="1"/>
            <a:endParaRPr lang="en-US" altLang="ko-KR" dirty="0" smtClean="0"/>
          </a:p>
          <a:p>
            <a:pPr fontAlgn="base" latinLnBrk="1"/>
            <a:r>
              <a:rPr lang="ko-KR" altLang="en-US" dirty="0" smtClean="0"/>
              <a:t>기간 배지 </a:t>
            </a:r>
            <a:r>
              <a:rPr lang="ko-KR" altLang="en-US" dirty="0" err="1" smtClean="0"/>
              <a:t>리셋</a:t>
            </a:r>
            <a:r>
              <a:rPr lang="en-US" altLang="ko-KR" dirty="0" smtClean="0"/>
              <a:t>/</a:t>
            </a:r>
            <a:r>
              <a:rPr lang="ko-KR" altLang="en-US" dirty="0" smtClean="0"/>
              <a:t>누적 여부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- </a:t>
            </a:r>
            <a:r>
              <a:rPr lang="ko-KR" altLang="en-US" dirty="0" smtClean="0"/>
              <a:t>한가지 방식으로 적용하기로 결정하였을 경우 이를 </a:t>
            </a:r>
            <a:r>
              <a:rPr lang="ko-KR" altLang="en-US" dirty="0" err="1" smtClean="0"/>
              <a:t>따라야하는</a:t>
            </a:r>
            <a:r>
              <a:rPr lang="ko-KR" altLang="en-US" dirty="0" smtClean="0"/>
              <a:t> 근거 제시 필요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- </a:t>
            </a:r>
            <a:r>
              <a:rPr lang="ko-KR" altLang="en-US" dirty="0" smtClean="0"/>
              <a:t>공사에 선택을 맡기기 위해서는 각각의 장단점 제시 필요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레퍼런스</a:t>
            </a:r>
            <a:r>
              <a:rPr lang="ko-KR" altLang="en-US" dirty="0" smtClean="0"/>
              <a:t> 등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9"/>
          <p:cNvSpPr txBox="1"/>
          <p:nvPr/>
        </p:nvSpPr>
        <p:spPr>
          <a:xfrm>
            <a:off x="1276749" y="525775"/>
            <a:ext cx="86241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2-2 :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퀘스트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참여 페이지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38" name="Google Shape;638;p79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사용자페이지 – 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메인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aphicFrame>
        <p:nvGraphicFramePr>
          <p:cNvPr id="639" name="Google Shape;639;p79"/>
          <p:cNvGraphicFramePr/>
          <p:nvPr/>
        </p:nvGraphicFramePr>
        <p:xfrm>
          <a:off x="17526424" y="1340700"/>
          <a:ext cx="3982725" cy="589575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1122725"/>
                <a:gridCol w="2860000"/>
              </a:tblGrid>
              <a:tr h="589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i="0" u="none" strike="noStrike" cap="none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DIRECTORY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-US" altLang="ko-KR" sz="1500" b="0" i="0" u="none" strike="noStrike" cap="none" dirty="0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GNB&gt;</a:t>
                      </a:r>
                      <a:r>
                        <a:rPr lang="ko-KR" altLang="en-US" sz="1500" b="0" i="0" u="none" strike="noStrike" cap="none" dirty="0" err="1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리워드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640" name="Google Shape;640;p79"/>
          <p:cNvGraphicFramePr/>
          <p:nvPr/>
        </p:nvGraphicFramePr>
        <p:xfrm>
          <a:off x="17526425" y="2105103"/>
          <a:ext cx="3994500" cy="10042350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3994500"/>
              </a:tblGrid>
              <a:tr h="37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Malgun Gothic"/>
                        <a:buNone/>
                      </a:pPr>
                      <a:r>
                        <a:rPr lang="ko-KR" sz="1500" b="1" i="0" u="none" strike="noStrike" cap="none" dirty="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Function Description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</a:tr>
              <a:tr h="9665875">
                <a:tc>
                  <a:txBody>
                    <a:bodyPr/>
                    <a:lstStyle/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사용자페이지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AutoNum type="arabicPeriod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PIN번호 </a:t>
                      </a:r>
                      <a:r>
                        <a:rPr lang="ko-KR" sz="15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입력창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41" name="Google Shape;641;p7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642" name="Google Shape;642;p7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/>
          </a:p>
        </p:txBody>
      </p:sp>
      <p:sp>
        <p:nvSpPr>
          <p:cNvPr id="76" name="직사각형 75"/>
          <p:cNvSpPr/>
          <p:nvPr/>
        </p:nvSpPr>
        <p:spPr>
          <a:xfrm>
            <a:off x="3099334" y="3157087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en-US" altLang="ko-KR" b="1" dirty="0" smtClean="0"/>
              <a:t>(</a:t>
            </a:r>
            <a:r>
              <a:rPr lang="ko-KR" altLang="en-US" b="1" dirty="0" smtClean="0"/>
              <a:t>헤더 영역</a:t>
            </a:r>
            <a:r>
              <a:rPr lang="en-US" altLang="ko-KR" b="1" dirty="0" smtClean="0"/>
              <a:t>) </a:t>
            </a:r>
            <a:r>
              <a:rPr lang="ko-KR" altLang="en-US" dirty="0" smtClean="0"/>
              <a:t>사용자 정보 및 설정 영역 유지</a:t>
            </a:r>
          </a:p>
          <a:p>
            <a:pPr fontAlgn="base" latinLnBrk="1"/>
            <a:r>
              <a:rPr lang="en-US" altLang="ko-KR" dirty="0" smtClean="0"/>
              <a:t>- 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메인 영역</a:t>
            </a:r>
            <a:r>
              <a:rPr lang="ko-KR" altLang="en-US" baseline="30000" dirty="0" smtClean="0"/>
              <a:t>*</a:t>
            </a:r>
            <a:r>
              <a:rPr lang="en-US" altLang="ko-KR" b="1" dirty="0" smtClean="0"/>
              <a:t>)</a:t>
            </a:r>
            <a:r>
              <a:rPr lang="ko-KR" altLang="en-US" dirty="0" smtClean="0"/>
              <a:t> 탭 없이 동일 화면상에서 기간 한정 </a:t>
            </a:r>
            <a:r>
              <a:rPr lang="ko-KR" altLang="en-US" dirty="0" err="1" smtClean="0"/>
              <a:t>퀘스트</a:t>
            </a:r>
            <a:r>
              <a:rPr lang="ko-KR" altLang="en-US" dirty="0" smtClean="0"/>
              <a:t> 및 연간 </a:t>
            </a:r>
            <a:r>
              <a:rPr lang="ko-KR" altLang="en-US" dirty="0" err="1" smtClean="0"/>
              <a:t>퀘스트</a:t>
            </a:r>
            <a:r>
              <a:rPr lang="ko-KR" altLang="en-US" dirty="0" smtClean="0"/>
              <a:t> 영역으로 구분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각 배지 획득 진행률은 배지 테두리 등 활용하여 표시 필요 </a:t>
            </a:r>
          </a:p>
          <a:p>
            <a:pPr fontAlgn="base" latinLnBrk="1"/>
            <a:r>
              <a:rPr lang="ko-KR" altLang="en-US" dirty="0" smtClean="0"/>
              <a:t>* </a:t>
            </a:r>
            <a:r>
              <a:rPr lang="en-US" altLang="ko-KR" dirty="0" smtClean="0"/>
              <a:t>CJ ONE </a:t>
            </a:r>
            <a:r>
              <a:rPr lang="ko-KR" altLang="en-US" dirty="0" err="1" smtClean="0"/>
              <a:t>뱃지원정대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말해보카</a:t>
            </a:r>
            <a:r>
              <a:rPr lang="ko-KR" altLang="en-US" dirty="0" smtClean="0"/>
              <a:t> 참고</a:t>
            </a:r>
            <a:r>
              <a:rPr lang="en-US" altLang="ko-KR" dirty="0" smtClean="0"/>
              <a:t>(</a:t>
            </a:r>
            <a:r>
              <a:rPr lang="ko-KR" altLang="en-US" dirty="0" smtClean="0"/>
              <a:t>별첨</a:t>
            </a:r>
            <a:r>
              <a:rPr lang="en-US" altLang="ko-KR" dirty="0" smtClean="0"/>
              <a:t>) </a:t>
            </a:r>
            <a:endParaRPr lang="ko-KR" altLang="en-US" dirty="0" smtClean="0"/>
          </a:p>
          <a:p>
            <a:pPr fontAlgn="base" latinLnBrk="1"/>
            <a:r>
              <a:rPr lang="ko-KR" altLang="en-US" dirty="0" smtClean="0"/>
              <a:t>** 전체 배지는 총 </a:t>
            </a:r>
            <a:r>
              <a:rPr lang="en-US" altLang="ko-KR" dirty="0" smtClean="0"/>
              <a:t>15~21</a:t>
            </a:r>
            <a:r>
              <a:rPr lang="ko-KR" altLang="en-US" dirty="0" smtClean="0"/>
              <a:t>개 내외로 </a:t>
            </a:r>
            <a:r>
              <a:rPr lang="ko-KR" altLang="en-US" dirty="0" err="1" smtClean="0"/>
              <a:t>퀘스트</a:t>
            </a:r>
            <a:r>
              <a:rPr lang="ko-KR" altLang="en-US" dirty="0" smtClean="0"/>
              <a:t> 참여 페이지에 전체 배지 리스트 나타나도록 구성</a:t>
            </a:r>
            <a:r>
              <a:rPr lang="en-US" altLang="ko-KR" dirty="0" smtClean="0"/>
              <a:t>(cf. </a:t>
            </a:r>
            <a:r>
              <a:rPr lang="ko-KR" altLang="en-US" dirty="0" smtClean="0"/>
              <a:t>당근마켓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뱃지원정대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말해보카</a:t>
            </a:r>
            <a:r>
              <a:rPr lang="ko-KR" altLang="en-US" dirty="0" smtClean="0"/>
              <a:t> 등 참고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9"/>
          <p:cNvSpPr txBox="1"/>
          <p:nvPr/>
        </p:nvSpPr>
        <p:spPr>
          <a:xfrm>
            <a:off x="1276749" y="525775"/>
            <a:ext cx="86241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2-3 : 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배지 클릭 노출 화면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38" name="Google Shape;638;p79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사용자페이지 – 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메인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aphicFrame>
        <p:nvGraphicFramePr>
          <p:cNvPr id="639" name="Google Shape;639;p79"/>
          <p:cNvGraphicFramePr/>
          <p:nvPr/>
        </p:nvGraphicFramePr>
        <p:xfrm>
          <a:off x="17526424" y="1340700"/>
          <a:ext cx="3982725" cy="589575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1122725"/>
                <a:gridCol w="2860000"/>
              </a:tblGrid>
              <a:tr h="589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i="0" u="none" strike="noStrike" cap="none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DIRECTORY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-US" altLang="ko-KR" sz="1500" b="0" i="0" u="none" strike="noStrike" cap="none" dirty="0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GNB&gt;</a:t>
                      </a:r>
                      <a:r>
                        <a:rPr lang="ko-KR" altLang="en-US" sz="1500" b="0" i="0" u="none" strike="noStrike" cap="none" dirty="0" err="1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리워드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640" name="Google Shape;640;p79"/>
          <p:cNvGraphicFramePr/>
          <p:nvPr/>
        </p:nvGraphicFramePr>
        <p:xfrm>
          <a:off x="17526425" y="2105103"/>
          <a:ext cx="3994500" cy="10042350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3994500"/>
              </a:tblGrid>
              <a:tr h="37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Malgun Gothic"/>
                        <a:buNone/>
                      </a:pPr>
                      <a:r>
                        <a:rPr lang="ko-KR" sz="1500" b="1" i="0" u="none" strike="noStrike" cap="none" dirty="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Function Description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</a:tr>
              <a:tr h="9665875">
                <a:tc>
                  <a:txBody>
                    <a:bodyPr/>
                    <a:lstStyle/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사용자페이지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AutoNum type="arabicPeriod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PIN번호 </a:t>
                      </a:r>
                      <a:r>
                        <a:rPr lang="ko-KR" sz="15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입력창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41" name="Google Shape;641;p7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642" name="Google Shape;642;p7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/>
          </a:p>
        </p:txBody>
      </p:sp>
      <p:sp>
        <p:nvSpPr>
          <p:cNvPr id="76" name="직사각형 75"/>
          <p:cNvSpPr/>
          <p:nvPr/>
        </p:nvSpPr>
        <p:spPr>
          <a:xfrm>
            <a:off x="3099334" y="3157087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ko-KR" altLang="en-US" dirty="0" smtClean="0"/>
              <a:t>배지 클릭 시 배지명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퀘스트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달성률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퀘스트</a:t>
            </a:r>
            <a:r>
              <a:rPr lang="ko-KR" altLang="en-US" dirty="0" smtClean="0"/>
              <a:t> 내용 등 내용 확인이 가능하도록 구현</a:t>
            </a:r>
            <a:endParaRPr lang="ko-KR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8"/>
          <p:cNvSpPr txBox="1"/>
          <p:nvPr/>
        </p:nvSpPr>
        <p:spPr>
          <a:xfrm>
            <a:off x="1276749" y="525775"/>
            <a:ext cx="87282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3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-1</a:t>
            </a: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: 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랭킹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확인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플로우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0" name="Google Shape;590;p78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로그인한 사용자의 랭킹 확인 </a:t>
            </a: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플로우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1" name="Google Shape;591;p7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592" name="Google Shape;592;p7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/>
          </a:p>
        </p:txBody>
      </p:sp>
      <p:grpSp>
        <p:nvGrpSpPr>
          <p:cNvPr id="2" name="Smartphone"/>
          <p:cNvGrpSpPr>
            <a:grpSpLocks noChangeAspect="1"/>
          </p:cNvGrpSpPr>
          <p:nvPr/>
        </p:nvGrpSpPr>
        <p:grpSpPr>
          <a:xfrm>
            <a:off x="1522846" y="2498511"/>
            <a:ext cx="3886551" cy="7617640"/>
            <a:chOff x="9165945" y="1228296"/>
            <a:chExt cx="2479208" cy="4859248"/>
          </a:xfrm>
        </p:grpSpPr>
        <p:sp>
          <p:nvSpPr>
            <p:cNvPr id="47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0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Button"/>
          <p:cNvSpPr>
            <a:spLocks/>
          </p:cNvSpPr>
          <p:nvPr/>
        </p:nvSpPr>
        <p:spPr bwMode="auto">
          <a:xfrm>
            <a:off x="3235455" y="6279802"/>
            <a:ext cx="536282" cy="24199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Button</a:t>
            </a:r>
          </a:p>
        </p:txBody>
      </p:sp>
      <p:grpSp>
        <p:nvGrpSpPr>
          <p:cNvPr id="3" name="Alert" descr="&lt;SmartSettings&gt;&lt;SmartOptions&gt;&lt;Code&gt;H4sIAAAAAAAEAO29B2AcSZYlJi9tynt/SvVK1+B0oQiAYBMk2JBAEOzBiM3mkuwdaUcjKasqgcplVmVdZhZAzO2dvPfee++999577733ujudTif33/8/XGZkAWz2zkrayZ4hgKrIHz9+fB8/ItZNsbxIvyimddVU5+34y/PzYpqPz5ZtXler8cvqKq9fVsWyPfyNE2n7+rpp80Xnz/Gr9bItFvbF13l9SXCabrPvFstZddWMn1X1wn353XV5zr1zd19U07fr1fj1Iqvb03dtvmyKaimAz7Np/vXeGp9Uy7auyq/Z6fj0Ml+2ePk3TpbZIm9W9GEatv6Nk1/8GycpPav1pCym6bTMmkbafLlqqUGTPgr+fJI1ubyhL/LLdXGZtXl69iqbFdWTddtWy7SYVsuz5Xnlf/ZZulyX5eEt3vxuVi9pxF/v5dO6ruqv9+pPrPMGA42+fcP71TKX396/6/ZKf2u+xrvzOteO42/332fO+Ha2nJV5/d06W63ymkfvvX4yz6dv89nJPFte5DP/hWG0YmAnXYrcBrAHWviyuszrupjl6aSqyvRsWbRbZz5bQjbTpvPBKD07Xq1SwuOOA+ixLZ4J8fOY4fXfxosBMnhEELeOCd/29Txb5U2aeb/TEPKr1Pt2i6CMX+dlPm3zmXwkkD2cInjhKc7TLQ/2+KxhuJ0XB17Gc/duejybpR+d0dR+lE5Vm8Tbvtf00xAjc711FsL4/UMgdzyO8Z+z59kkLxkB+e2z3kyOaRj83RaP5dFHQ7AskPEXWX1RLBXZl9lsRtO21f16/Dw/b0e9t8ZvqlXk01fFxZxa7wwOxBv753W1XjEI+S0+pu4LW5vGxS2Gx+V/7Y0r+NiOK/hUx9X7/ElFiC3ST9L7m9Dq63gHKBwiTR613Th3HWBj5SACGgjCFP18JmKGP8Z47/3BKmOmnwjOt2L/sf/Hhi6jBmyYMtp8I3H6IG9NH331awH/2aRSxFIP04gbb6RQF9yt6cMvfg3AP5u0ibsiw+Qx7TdSKAL01kQy73498N8EqTabOfWBbrJ07+mRDNi6J10o72ftBIlb2Dsd1LDJ8yDFjUO/gZqHyBdsICKfv7/pEyDNN2L9Bhxrv4ueNOym8tsg3WJAB0RB58BKg/49/tKA+BpdeOLwHgx5G90xFEtsJNeekqsZpFcU7HsS7I2F8XU6+Vkk2WAItZFo924mWhzw+5LNg/L1OvrZI1380zpv1/Uybet1Hnnvl/Q/ykuTV/CfX7wR+nlGL90M3vvzl2wKLS+rYpY+LZpV1eRbwxEjorJbG7D0d5WY9hbB3m1Bji2KkaHfGko/iMfToRyG+h7scvvBvgfQjcN9DziDAw4/4HxArMuQdTThwSxzFtK84wdsVZOfptg/bfLlLK9H4ksc1xdNmg/zWJDfqQOFJHDSrAkadYaFifNf04lJf+Ev9KEZ5XDzfFkfkBksvUXk1cXgM/H6OoFYJJXBL9+yEyiNoZ768cxtOxuOlTb1140QbtvbUOSxqa+Il33b7jwfPuZOsyF6BcYlRvNzVrBUvURWBO22vu5/OKDG3zuVFqIUTaOZZ6BLPLdPq5lnAzA8/aiJ6X44FK+Yh+KWL7K3ROl1bchdQMQaMnBNW9Vkr7PzloS9mVdXRKq78wIOPf2JrjbDDkml87bVWzM5oV7GXzTVm7p43ZJGGy/w+zof8mfwRKz3wMeRj86LZVaWt+cRij9ouOX4FQ2AVPNJtfiS9WmHF2L43tYN8HW5CNPPB20uLzXGwTVKQj8ebwptIlopFukMCNTX6HBIF0ajhffrdmNEMthv3Nl+z55Dp/5Huvgb18WGxW0U9yON/P8pjZwv1wvnurjvu+qVnMNR+JG6cJ1P2dXqfGb8oVujokw1iI3VY52OnKLpfuHpgQEs7hJfPm7WC8qhXR+FH78uFquyOC8gr9NpTov3baXsmFbnabZMP2K0Pxp3wN3twzODnZYZwfFVwaP0TGKibFJ6YXpn6HZ1Wldd4yGXacWg04ImD7Mrf93ihSuZ2vd6J8fEv9cbv0jZ4r1eEi2z+57t996z/b1O+/CNAVYxX2Glu8jK4gfgF9bpj5ucZrzOzz/7yJvxj+4e0dQ0bbac5ul5TauA7Zw04iqfgtdmfcDCch6TWWQijIZHsy++SfENnv01uoiPJ6Ke2nnRjIXx6N+otgcBntF4XF9brq+uzuplBxTpSVWVqZqqG5G6yDttBtrh0cRWKBSeu9djfu+7DpO7b+Jd4elzuQcv4Obe58q1vc+VO/XzW9mA92Lgz/OWFBsZYPwET3KEOyPlVGbXZJ5p9QOfshtAH2dldfE1mZIjudDw4PnAGYbDs9nJucFbCnhj/JNFU5BKhlN6e09iuAM8yoM3Jl/MY53kLnP+UJDbvLCNx+IXCsgPBbtNy8p4LG49SfyhoHfDgm5PNs1DEvQ0P8/WZZteZuU6krjHc1tGivikzQ9Lopqrop3O0y0extePOqbkCHcG+mjzG3gGRPn2872Bs8wzLJS36+bZwBpL9xkSrm+2lw1i8s12NKnz7O0N7TqTrproZ3vebzuCD534W/LXj+addfz/X2b9tv182LTfkrf+3zzrxnT+aOJ/Nnr54Jm/JYfdZuJn4uncYqIpLVxdSaK0vlgvaGXg9N00X2EgWx99tWzWq1VVU4LMiy/Y7xh/9LOS3Pvg0IpyXhPKdVIayaSwfzbiLJOl7aXA8ET8rh9qtOUHwV/LJd8Yf+Pxw+n37oHl6ZZd3PuALr6+Z+wHAWblY9NSj3kGuB6PDZr+Xz4579HD/3vmZuN6mHl+NDm37OEbnptwxXDo1WGDEf/i/aP52wjyz2VUH+e920/b4aZ1wm88ZdCj5i1cjTjv326Et3XC4tz/DfdxCwesTymnpH6WSXVbN/L/vZTyVMb/92l12y5uQaqfLa9eaf3DdezVnb6silkq67T51s2rZSe0fl9v3bjmdUPU8NHLrG5owZDDgYviMl/6S4o8za+wtoYVxXNEF/gE8UXWkk1Z1XlDFMXLfdCrrG55FbsTabxXpKErqEybyOKf+9Vbc3wf2vW/g+lysOAvYClswFKIWY3Caevr/ocbzKXrc/zmesUdD0oVDxutIFaf19V6hSU8D8JJtaZpIRC7+IJWU8f8yldtUTZjihRfZItg5RRNZQH5o/e314wAw2/SC/x+1uaLhrSCh9Dn9vMNIgUyeAB0FfLrG+noFPjPDe/jAdPTql2bFjSg3UP68fgzb5RCafr4k09uWL7Bc4v+8DAthXqp39n3iu/fQn/i4SXuabZ8lROnN/lrBdXeTgPjuZF25rnlmPBYNn9PDj9et/LBjS5/95He7Ps3dhu0RNeiYGiOZ/nsVT5tiZnLr4vGt7PmTf6OVBgJ3zcVh3Sf95gNPN1Qz6g7q07GLxTZj8Q0prtDCmLoeU+M8IQYCSK3ZFv/6fP/+S29Nf/ZEC3Hnk4EvXdLsu790MhqMPr/NFnv3ZKs935oZDUY/X+HrO/R1FL/62jvZxTDkBVdvMdMvOcsALNgmWYDY2BxP0XDHwJndHD6/w5r4LFz3l2b2kBcXUT/YdG3j9n/R0kcLsttIDCvVv+wyNvF6v+jxO2tRm6gr1kX/mGROILb/3eofMumt2x2XiyzsvzZCTo6pHnPef2CUiTzrBwriJNq8eXkpykWEGu4KUfkP7cgww1Nbvj6VgS8BeEGh+sC0ZvGvAHTr502wzPNOHd/8uUXNomX5u8i0zkwTCRCnlcXF3k9Zk269dGzrCgp+ddWZKyLlhbCix9oDpY5paGPGwr6pnl6TpknWgMpiRL0Ak99M/5ohP4PhxYc4jk6PB+42P+K8m66zO+l677Imya7yJ9U7wR5JO0M/l836aZDCFtEyNv3wYbTNwOzM8h4Adwh3us6W+j7ZsLzmzEn55vDvgt6aAARb+b9xtCx19/cCELAQ/j33IX3w75vCr+5AfRgD40hZo/fbxhB7uKbG4EPdgj5Ttrk6+CtyYFvGu+9W+Bt8xJfB2+Nvr9pvO/dAm8b+N8Ob+9P/ZV+/JL/B/oonOwUWQAA&lt;/Code&gt;&lt;CodeSignature&gt;bHVvIBe/xGgEx0M8oiCg4rstsOtiCOor/WgbWE0aAsY9XXZKrU5wDsRSy9qBgW9o4Q9DAo3tq+JbBpuzOw1QWslHWDrIAg3VrhxbAIv35i716zryLq+5HcFRzVBthddBBIJnQasTr/zPtKml0C4rGrLtU1s6MAA5M9DUjmExWOLnV2KOPl1DcGQxs92pfzdEHigYeexiEBshbL+tycl2fulyNg4/nrUBUhxmnUMZIRvfrXjku0QuLn25kIjAn2DsQh/DQzcAW6lwFqiwF4J5cAXxaxDu0xTyFjoLH1BagTMBUcXbFRkLs4w6RrAoZXA1hHfic2nU44voVUpaTv9jdw==&lt;/CodeSignature&gt;&lt;/SmartOptions&gt;&lt;SmartResize enabled=&quot;True&quot; minWidth=&quot;190&quot; minHeight=&quot;1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7157491" y="4222581"/>
            <a:ext cx="3222246" cy="1507358"/>
            <a:chOff x="595686" y="1261242"/>
            <a:chExt cx="3222246" cy="1507358"/>
          </a:xfrm>
        </p:grpSpPr>
        <p:sp>
          <p:nvSpPr>
            <p:cNvPr id="54" name="Window Body"/>
            <p:cNvSpPr/>
            <p:nvPr/>
          </p:nvSpPr>
          <p:spPr>
            <a:xfrm>
              <a:off x="595686" y="1498986"/>
              <a:ext cx="3222246" cy="12696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5" name="Text"/>
            <p:cNvSpPr txBox="1"/>
            <p:nvPr/>
          </p:nvSpPr>
          <p:spPr>
            <a:xfrm>
              <a:off x="1335557" y="1635819"/>
              <a:ext cx="2294511" cy="688281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Lorem ipsum dolor sit amet, consectetur adipisicing elit, sed do eiusmod tempor incididunt ut labore et dolore magna aliqua.</a:t>
              </a:r>
            </a:p>
          </p:txBody>
        </p:sp>
        <p:sp>
          <p:nvSpPr>
            <p:cNvPr id="56" name="Title Bar"/>
            <p:cNvSpPr/>
            <p:nvPr/>
          </p:nvSpPr>
          <p:spPr>
            <a:xfrm>
              <a:off x="595686" y="1261242"/>
              <a:ext cx="3222246" cy="23774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Alert</a:t>
              </a:r>
            </a:p>
          </p:txBody>
        </p:sp>
        <p:sp>
          <p:nvSpPr>
            <p:cNvPr id="57" name="Close Button"/>
            <p:cNvSpPr>
              <a:spLocks noEditPoints="1"/>
            </p:cNvSpPr>
            <p:nvPr/>
          </p:nvSpPr>
          <p:spPr bwMode="auto">
            <a:xfrm>
              <a:off x="3607048" y="1332489"/>
              <a:ext cx="98425" cy="95250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:lc="http://schemas.openxmlformats.org/drawingml/2006/lockedCanvas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" name="Icons"/>
            <p:cNvGrpSpPr/>
            <p:nvPr/>
          </p:nvGrpSpPr>
          <p:grpSpPr>
            <a:xfrm>
              <a:off x="773534" y="1669713"/>
              <a:ext cx="457200" cy="396875"/>
              <a:chOff x="773534" y="1669713"/>
              <a:chExt cx="457200" cy="396875"/>
            </a:xfrm>
          </p:grpSpPr>
          <p:sp>
            <p:nvSpPr>
              <p:cNvPr id="63" name="Info Icon"/>
              <p:cNvSpPr>
                <a:spLocks noChangeAspect="1" noEditPoints="1"/>
              </p:cNvSpPr>
              <p:nvPr/>
            </p:nvSpPr>
            <p:spPr bwMode="auto">
              <a:xfrm>
                <a:off x="803697" y="1670507"/>
                <a:ext cx="396875" cy="395287"/>
              </a:xfrm>
              <a:custGeom>
                <a:avLst/>
                <a:gdLst>
                  <a:gd name="T0" fmla="*/ 550 w 1101"/>
                  <a:gd name="T1" fmla="*/ 231 h 1101"/>
                  <a:gd name="T2" fmla="*/ 480 w 1101"/>
                  <a:gd name="T3" fmla="*/ 301 h 1101"/>
                  <a:gd name="T4" fmla="*/ 550 w 1101"/>
                  <a:gd name="T5" fmla="*/ 372 h 1101"/>
                  <a:gd name="T6" fmla="*/ 621 w 1101"/>
                  <a:gd name="T7" fmla="*/ 301 h 1101"/>
                  <a:gd name="T8" fmla="*/ 550 w 1101"/>
                  <a:gd name="T9" fmla="*/ 231 h 1101"/>
                  <a:gd name="T10" fmla="*/ 494 w 1101"/>
                  <a:gd name="T11" fmla="*/ 455 h 1101"/>
                  <a:gd name="T12" fmla="*/ 494 w 1101"/>
                  <a:gd name="T13" fmla="*/ 851 h 1101"/>
                  <a:gd name="T14" fmla="*/ 607 w 1101"/>
                  <a:gd name="T15" fmla="*/ 851 h 1101"/>
                  <a:gd name="T16" fmla="*/ 607 w 1101"/>
                  <a:gd name="T17" fmla="*/ 455 h 1101"/>
                  <a:gd name="T18" fmla="*/ 494 w 1101"/>
                  <a:gd name="T19" fmla="*/ 455 h 1101"/>
                  <a:gd name="T20" fmla="*/ 1101 w 1101"/>
                  <a:gd name="T21" fmla="*/ 551 h 1101"/>
                  <a:gd name="T22" fmla="*/ 550 w 1101"/>
                  <a:gd name="T23" fmla="*/ 1101 h 1101"/>
                  <a:gd name="T24" fmla="*/ 0 w 1101"/>
                  <a:gd name="T25" fmla="*/ 551 h 1101"/>
                  <a:gd name="T26" fmla="*/ 550 w 1101"/>
                  <a:gd name="T27" fmla="*/ 0 h 1101"/>
                  <a:gd name="T28" fmla="*/ 1101 w 1101"/>
                  <a:gd name="T29" fmla="*/ 551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01" h="1101">
                    <a:moveTo>
                      <a:pt x="550" y="231"/>
                    </a:moveTo>
                    <a:cubicBezTo>
                      <a:pt x="511" y="231"/>
                      <a:pt x="480" y="262"/>
                      <a:pt x="480" y="301"/>
                    </a:cubicBezTo>
                    <a:cubicBezTo>
                      <a:pt x="480" y="340"/>
                      <a:pt x="511" y="372"/>
                      <a:pt x="550" y="372"/>
                    </a:cubicBezTo>
                    <a:cubicBezTo>
                      <a:pt x="589" y="372"/>
                      <a:pt x="621" y="340"/>
                      <a:pt x="621" y="301"/>
                    </a:cubicBezTo>
                    <a:cubicBezTo>
                      <a:pt x="621" y="262"/>
                      <a:pt x="589" y="231"/>
                      <a:pt x="550" y="231"/>
                    </a:cubicBezTo>
                    <a:close/>
                    <a:moveTo>
                      <a:pt x="494" y="455"/>
                    </a:moveTo>
                    <a:lnTo>
                      <a:pt x="494" y="851"/>
                    </a:lnTo>
                    <a:lnTo>
                      <a:pt x="607" y="851"/>
                    </a:lnTo>
                    <a:lnTo>
                      <a:pt x="607" y="455"/>
                    </a:lnTo>
                    <a:lnTo>
                      <a:pt x="494" y="455"/>
                    </a:lnTo>
                    <a:close/>
                    <a:moveTo>
                      <a:pt x="1101" y="551"/>
                    </a:moveTo>
                    <a:cubicBezTo>
                      <a:pt x="1101" y="855"/>
                      <a:pt x="854" y="1101"/>
                      <a:pt x="550" y="1101"/>
                    </a:cubicBezTo>
                    <a:cubicBezTo>
                      <a:pt x="247" y="1101"/>
                      <a:pt x="0" y="855"/>
                      <a:pt x="0" y="551"/>
                    </a:cubicBezTo>
                    <a:cubicBezTo>
                      <a:pt x="0" y="247"/>
                      <a:pt x="247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Warning Icon" hidden="1"/>
              <p:cNvSpPr>
                <a:spLocks noChangeAspect="1" noEditPoints="1"/>
              </p:cNvSpPr>
              <p:nvPr/>
            </p:nvSpPr>
            <p:spPr bwMode="auto">
              <a:xfrm>
                <a:off x="773534" y="1670507"/>
                <a:ext cx="457200" cy="395287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5" name="Error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70507"/>
                <a:ext cx="398463" cy="395287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6" name="Question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69713"/>
                <a:ext cx="398463" cy="396875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5" name="Buttons"/>
            <p:cNvGrpSpPr/>
            <p:nvPr/>
          </p:nvGrpSpPr>
          <p:grpSpPr>
            <a:xfrm>
              <a:off x="1538287" y="2386471"/>
              <a:ext cx="2091779" cy="240384"/>
              <a:chOff x="1538287" y="2386471"/>
              <a:chExt cx="2091779" cy="240384"/>
            </a:xfrm>
          </p:grpSpPr>
          <p:sp>
            <p:nvSpPr>
              <p:cNvPr id="60" name="Button 1"/>
              <p:cNvSpPr>
                <a:spLocks/>
              </p:cNvSpPr>
              <p:nvPr/>
            </p:nvSpPr>
            <p:spPr bwMode="auto">
              <a:xfrm>
                <a:off x="296703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OK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Button 2"/>
              <p:cNvSpPr>
                <a:spLocks/>
              </p:cNvSpPr>
              <p:nvPr/>
            </p:nvSpPr>
            <p:spPr bwMode="auto">
              <a:xfrm>
                <a:off x="2252662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Cancel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Button 3"/>
              <p:cNvSpPr>
                <a:spLocks/>
              </p:cNvSpPr>
              <p:nvPr/>
            </p:nvSpPr>
            <p:spPr bwMode="auto">
              <a:xfrm>
                <a:off x="153828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Abort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cxnSp>
        <p:nvCxnSpPr>
          <p:cNvPr id="68" name="꺾인 연결선 67"/>
          <p:cNvCxnSpPr>
            <a:stCxn id="52" idx="2"/>
            <a:endCxn id="54" idx="2"/>
          </p:cNvCxnSpPr>
          <p:nvPr/>
        </p:nvCxnSpPr>
        <p:spPr>
          <a:xfrm rot="5400000" flipH="1" flipV="1">
            <a:off x="5740176" y="3493359"/>
            <a:ext cx="791858" cy="5265018"/>
          </a:xfrm>
          <a:prstGeom prst="bentConnector3">
            <a:avLst>
              <a:gd name="adj1" fmla="val -2886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Smartphone"/>
          <p:cNvGrpSpPr>
            <a:grpSpLocks noChangeAspect="1"/>
          </p:cNvGrpSpPr>
          <p:nvPr/>
        </p:nvGrpSpPr>
        <p:grpSpPr>
          <a:xfrm>
            <a:off x="11658248" y="2325255"/>
            <a:ext cx="4073164" cy="7983402"/>
            <a:chOff x="9165945" y="1228296"/>
            <a:chExt cx="2479208" cy="4859248"/>
          </a:xfrm>
        </p:grpSpPr>
        <p:sp>
          <p:nvSpPr>
            <p:cNvPr id="70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1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3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4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cxnSp>
        <p:nvCxnSpPr>
          <p:cNvPr id="76" name="꺾인 연결선 75"/>
          <p:cNvCxnSpPr>
            <a:stCxn id="60" idx="3"/>
            <a:endCxn id="74" idx="1"/>
          </p:cNvCxnSpPr>
          <p:nvPr/>
        </p:nvCxnSpPr>
        <p:spPr>
          <a:xfrm>
            <a:off x="10191871" y="5468002"/>
            <a:ext cx="1625091" cy="87709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14717026" y="4138863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ko-KR" altLang="en-US" dirty="0" smtClean="0"/>
              <a:t>순위 변동에 대한 알림 여부 </a:t>
            </a:r>
            <a:r>
              <a:rPr lang="ko-KR" altLang="en-US" dirty="0" smtClean="0"/>
              <a:t>등 설정요소 있을 시 추가 필요</a:t>
            </a:r>
            <a:endParaRPr lang="en-US" altLang="ko-KR" dirty="0" smtClean="0"/>
          </a:p>
          <a:p>
            <a:pPr fontAlgn="base" latinLnBrk="1"/>
            <a:endParaRPr lang="en-US" altLang="ko-KR" dirty="0" smtClean="0"/>
          </a:p>
          <a:p>
            <a:pPr fontAlgn="base" latinLnBrk="1"/>
            <a:r>
              <a:rPr lang="ko-KR" altLang="en-US" dirty="0" smtClean="0"/>
              <a:t>랭킹 구현 방식 기획 의도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레퍼런스</a:t>
            </a:r>
            <a:r>
              <a:rPr lang="ko-KR" altLang="en-US" dirty="0" smtClean="0"/>
              <a:t> 등 추가 설명 필요</a:t>
            </a:r>
            <a:endParaRPr lang="ko-KR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8"/>
          <p:cNvSpPr txBox="1"/>
          <p:nvPr/>
        </p:nvSpPr>
        <p:spPr>
          <a:xfrm>
            <a:off x="1276749" y="525775"/>
            <a:ext cx="87282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3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-2</a:t>
            </a: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: 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랭킹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확인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플로우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0" name="Google Shape;590;p78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비로그인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사용자의 랭킹 확인 </a:t>
            </a: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플로우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1" name="Google Shape;591;p7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592" name="Google Shape;592;p7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/>
          </a:p>
        </p:txBody>
      </p:sp>
      <p:grpSp>
        <p:nvGrpSpPr>
          <p:cNvPr id="2" name="Smartphone"/>
          <p:cNvGrpSpPr>
            <a:grpSpLocks noChangeAspect="1"/>
          </p:cNvGrpSpPr>
          <p:nvPr/>
        </p:nvGrpSpPr>
        <p:grpSpPr>
          <a:xfrm>
            <a:off x="1522846" y="2498511"/>
            <a:ext cx="3886551" cy="7617640"/>
            <a:chOff x="9165945" y="1228296"/>
            <a:chExt cx="2479208" cy="4859248"/>
          </a:xfrm>
        </p:grpSpPr>
        <p:sp>
          <p:nvSpPr>
            <p:cNvPr id="47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0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Button"/>
          <p:cNvSpPr>
            <a:spLocks/>
          </p:cNvSpPr>
          <p:nvPr/>
        </p:nvSpPr>
        <p:spPr bwMode="auto">
          <a:xfrm>
            <a:off x="3235455" y="6279802"/>
            <a:ext cx="536282" cy="24199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Button</a:t>
            </a:r>
          </a:p>
        </p:txBody>
      </p:sp>
      <p:grpSp>
        <p:nvGrpSpPr>
          <p:cNvPr id="3" name="Alert" descr="&lt;SmartSettings&gt;&lt;SmartOptions&gt;&lt;Code&gt;H4sIAAAAAAAEAO29B2AcSZYlJi9tynt/SvVK1+B0oQiAYBMk2JBAEOzBiM3mkuwdaUcjKasqgcplVmVdZhZAzO2dvPfee++999577733ujudTif33/8/XGZkAWz2zkrayZ4hgKrIHz9+fB8/ItZNsbxIvyimddVU5+34y/PzYpqPz5ZtXler8cvqKq9fVsWyPfyNE2n7+rpp80Xnz/Gr9bItFvbF13l9SXCabrPvFstZddWMn1X1wn353XV5zr1zd19U07fr1fj1Iqvb03dtvmyKaimAz7Np/vXeGp9Uy7auyq/Z6fj0Ml+2ePk3TpbZIm9W9GEatv6Nk1/8GycpPav1pCym6bTMmkbafLlqqUGTPgr+fJI1ubyhL/LLdXGZtXl69iqbFdWTddtWy7SYVsuz5Xnlf/ZZulyX5eEt3vxuVi9pxF/v5dO6ruqv9+pPrPMGA42+fcP71TKX396/6/ZKf2u+xrvzOteO42/332fO+Ha2nJV5/d06W63ymkfvvX4yz6dv89nJPFte5DP/hWG0YmAnXYrcBrAHWviyuszrupjl6aSqyvRsWbRbZz5bQjbTpvPBKD07Xq1SwuOOA+ixLZ4J8fOY4fXfxosBMnhEELeOCd/29Txb5U2aeb/TEPKr1Pt2i6CMX+dlPm3zmXwkkD2cInjhKc7TLQ/2+KxhuJ0XB17Gc/duejybpR+d0dR+lE5Vm8Tbvtf00xAjc711FsL4/UMgdzyO8Z+z59kkLxkB+e2z3kyOaRj83RaP5dFHQ7AskPEXWX1RLBXZl9lsRtO21f16/Dw/b0e9t8ZvqlXk01fFxZxa7wwOxBv753W1XjEI+S0+pu4LW5vGxS2Gx+V/7Y0r+NiOK/hUx9X7/ElFiC3ST9L7m9Dq63gHKBwiTR613Th3HWBj5SACGgjCFP18JmKGP8Z47/3BKmOmnwjOt2L/sf/Hhi6jBmyYMtp8I3H6IG9NH331awH/2aRSxFIP04gbb6RQF9yt6cMvfg3AP5u0ibsiw+Qx7TdSKAL01kQy73498N8EqTabOfWBbrJ07+mRDNi6J10o72ftBIlb2Dsd1LDJ8yDFjUO/gZqHyBdsICKfv7/pEyDNN2L9Bhxrv4ueNOym8tsg3WJAB0RB58BKg/49/tKA+BpdeOLwHgx5G90xFEtsJNeekqsZpFcU7HsS7I2F8XU6+Vkk2WAItZFo924mWhzw+5LNg/L1OvrZI1380zpv1/Uybet1Hnnvl/Q/ykuTV/CfX7wR+nlGL90M3vvzl2wKLS+rYpY+LZpV1eRbwxEjorJbG7D0d5WY9hbB3m1Bji2KkaHfGko/iMfToRyG+h7scvvBvgfQjcN9DziDAw4/4HxArMuQdTThwSxzFtK84wdsVZOfptg/bfLlLK9H4ksc1xdNmg/zWJDfqQOFJHDSrAkadYaFifNf04lJf+Ev9KEZ5XDzfFkfkBksvUXk1cXgM/H6OoFYJJXBL9+yEyiNoZ768cxtOxuOlTb1140QbtvbUOSxqa+Il33b7jwfPuZOsyF6BcYlRvNzVrBUvURWBO22vu5/OKDG3zuVFqIUTaOZZ6BLPLdPq5lnAzA8/aiJ6X44FK+Yh+KWL7K3ROl1bchdQMQaMnBNW9Vkr7PzloS9mVdXRKq78wIOPf2JrjbDDkml87bVWzM5oV7GXzTVm7p43ZJGGy/w+zof8mfwRKz3wMeRj86LZVaWt+cRij9ouOX4FQ2AVPNJtfiS9WmHF2L43tYN8HW5CNPPB20uLzXGwTVKQj8ebwptIlopFukMCNTX6HBIF0ajhffrdmNEMthv3Nl+z55Dp/5Huvgb18WGxW0U9yON/P8pjZwv1wvnurjvu+qVnMNR+JG6cJ1P2dXqfGb8oVujokw1iI3VY52OnKLpfuHpgQEs7hJfPm7WC8qhXR+FH78uFquyOC8gr9NpTov3baXsmFbnabZMP2K0Pxp3wN3twzODnZYZwfFVwaP0TGKibFJ6YXpn6HZ1Wldd4yGXacWg04ImD7Mrf93ihSuZ2vd6J8fEv9cbv0jZ4r1eEi2z+57t996z/b1O+/CNAVYxX2Glu8jK4gfgF9bpj5ucZrzOzz/7yJvxj+4e0dQ0bbac5ul5TauA7Zw04iqfgtdmfcDCch6TWWQijIZHsy++SfENnv01uoiPJ6Ke2nnRjIXx6N+otgcBntF4XF9brq+uzuplBxTpSVWVqZqqG5G6yDttBtrh0cRWKBSeu9djfu+7DpO7b+Jd4elzuQcv4Obe58q1vc+VO/XzW9mA92Lgz/OWFBsZYPwET3KEOyPlVGbXZJ5p9QOfshtAH2dldfE1mZIjudDw4PnAGYbDs9nJucFbCnhj/JNFU5BKhlN6e09iuAM8yoM3Jl/MY53kLnP+UJDbvLCNx+IXCsgPBbtNy8p4LG49SfyhoHfDgm5PNs1DEvQ0P8/WZZteZuU6krjHc1tGivikzQ9Lopqrop3O0y0extePOqbkCHcG+mjzG3gGRPn2872Bs8wzLJS36+bZwBpL9xkSrm+2lw1i8s12NKnz7O0N7TqTrproZ3vebzuCD534W/LXj+addfz/X2b9tv182LTfkrf+3zzrxnT+aOJ/Nnr54Jm/JYfdZuJn4uncYqIpLVxdSaK0vlgvaGXg9N00X2EgWx99tWzWq1VVU4LMiy/Y7xh/9LOS3Pvg0IpyXhPKdVIayaSwfzbiLJOl7aXA8ET8rh9qtOUHwV/LJd8Yf+Pxw+n37oHl6ZZd3PuALr6+Z+wHAWblY9NSj3kGuB6PDZr+Xz4579HD/3vmZuN6mHl+NDm37OEbnptwxXDo1WGDEf/i/aP52wjyz2VUH+e920/b4aZ1wm88ZdCj5i1cjTjv326Et3XC4tz/DfdxCwesTymnpH6WSXVbN/L/vZTyVMb/92l12y5uQaqfLa9eaf3DdezVnb6silkq67T51s2rZSe0fl9v3bjmdUPU8NHLrG5owZDDgYviMl/6S4o8za+wtoYVxXNEF/gE8UXWkk1Z1XlDFMXLfdCrrG55FbsTabxXpKErqEybyOKf+9Vbc3wf2vW/g+lysOAvYClswFKIWY3Caevr/ocbzKXrc/zmesUdD0oVDxutIFaf19V6hSU8D8JJtaZpIRC7+IJWU8f8yldtUTZjihRfZItg5RRNZQH5o/e314wAw2/SC/x+1uaLhrSCh9Dn9vMNIgUyeAB0FfLrG+noFPjPDe/jAdPTql2bFjSg3UP68fgzb5RCafr4k09uWL7Bc4v+8DAthXqp39n3iu/fQn/i4SXuabZ8lROnN/lrBdXeTgPjuZF25rnlmPBYNn9PDj9et/LBjS5/95He7Ps3dhu0RNeiYGiOZ/nsVT5tiZnLr4vGt7PmTf6OVBgJ3zcVh3Sf95gNPN1Qz6g7q07GLxTZj8Q0prtDCmLoeU+M8IQYCSK3ZFv/6fP/+S29Nf/ZEC3Hnk4EvXdLsu790MhqMPr/NFnv3ZKs935oZDUY/X+HrO/R1FL/62jvZxTDkBVdvMdMvOcsALNgmWYDY2BxP0XDHwJndHD6/w5r4LFz3l2b2kBcXUT/YdG3j9n/R0kcLsttIDCvVv+wyNvF6v+jxO2tRm6gr1kX/mGROILb/3eofMumt2x2XiyzsvzZCTo6pHnPef2CUiTzrBwriJNq8eXkpykWEGu4KUfkP7cgww1Nbvj6VgS8BeEGh+sC0ZvGvAHTr502wzPNOHd/8uUXNomX5u8i0zkwTCRCnlcXF3k9Zk269dGzrCgp+ddWZKyLlhbCix9oDpY5paGPGwr6pnl6TpknWgMpiRL0Ak99M/5ohP4PhxYc4jk6PB+42P+K8m66zO+l677Imya7yJ9U7wR5JO0M/l836aZDCFtEyNv3wYbTNwOzM8h4Adwh3us6W+j7ZsLzmzEn55vDvgt6aAARb+b9xtCx19/cCELAQ/j33IX3w75vCr+5AfRgD40hZo/fbxhB7uKbG4EPdgj5Ttrk6+CtyYFvGu+9W+Bt8xJfB2+Nvr9pvO/dAm8b+N8Ob+9P/ZV+/JL/B/oonOwUWQAA&lt;/Code&gt;&lt;CodeSignature&gt;bHVvIBe/xGgEx0M8oiCg4rstsOtiCOor/WgbWE0aAsY9XXZKrU5wDsRSy9qBgW9o4Q9DAo3tq+JbBpuzOw1QWslHWDrIAg3VrhxbAIv35i716zryLq+5HcFRzVBthddBBIJnQasTr/zPtKml0C4rGrLtU1s6MAA5M9DUjmExWOLnV2KOPl1DcGQxs92pfzdEHigYeexiEBshbL+tycl2fulyNg4/nrUBUhxmnUMZIRvfrXjku0QuLn25kIjAn2DsQh/DQzcAW6lwFqiwF4J5cAXxaxDu0xTyFjoLH1BagTMBUcXbFRkLs4w6RrAoZXA1hHfic2nU44voVUpaTv9jdw==&lt;/CodeSignature&gt;&lt;/SmartOptions&gt;&lt;SmartResize enabled=&quot;True&quot; minWidth=&quot;190&quot; minHeight=&quot;1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7157491" y="4222581"/>
            <a:ext cx="3222246" cy="1507358"/>
            <a:chOff x="595686" y="1261242"/>
            <a:chExt cx="3222246" cy="1507358"/>
          </a:xfrm>
        </p:grpSpPr>
        <p:sp>
          <p:nvSpPr>
            <p:cNvPr id="54" name="Window Body"/>
            <p:cNvSpPr/>
            <p:nvPr/>
          </p:nvSpPr>
          <p:spPr>
            <a:xfrm>
              <a:off x="595686" y="1498986"/>
              <a:ext cx="3222246" cy="12696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5" name="Text"/>
            <p:cNvSpPr txBox="1"/>
            <p:nvPr/>
          </p:nvSpPr>
          <p:spPr>
            <a:xfrm>
              <a:off x="1335557" y="1635819"/>
              <a:ext cx="2294511" cy="688281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Lorem ipsum dolor sit amet, consectetur adipisicing elit, sed do eiusmod tempor incididunt ut labore et dolore magna aliqua.</a:t>
              </a:r>
            </a:p>
          </p:txBody>
        </p:sp>
        <p:sp>
          <p:nvSpPr>
            <p:cNvPr id="56" name="Title Bar"/>
            <p:cNvSpPr/>
            <p:nvPr/>
          </p:nvSpPr>
          <p:spPr>
            <a:xfrm>
              <a:off x="595686" y="1261242"/>
              <a:ext cx="3222246" cy="23774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Alert</a:t>
              </a:r>
            </a:p>
          </p:txBody>
        </p:sp>
        <p:sp>
          <p:nvSpPr>
            <p:cNvPr id="57" name="Close Button"/>
            <p:cNvSpPr>
              <a:spLocks noEditPoints="1"/>
            </p:cNvSpPr>
            <p:nvPr/>
          </p:nvSpPr>
          <p:spPr bwMode="auto">
            <a:xfrm>
              <a:off x="3607048" y="1332489"/>
              <a:ext cx="98425" cy="95250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:lc="http://schemas.openxmlformats.org/drawingml/2006/lockedCanvas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" name="Icons"/>
            <p:cNvGrpSpPr/>
            <p:nvPr/>
          </p:nvGrpSpPr>
          <p:grpSpPr>
            <a:xfrm>
              <a:off x="773534" y="1669713"/>
              <a:ext cx="457200" cy="396875"/>
              <a:chOff x="773534" y="1669713"/>
              <a:chExt cx="457200" cy="396875"/>
            </a:xfrm>
          </p:grpSpPr>
          <p:sp>
            <p:nvSpPr>
              <p:cNvPr id="63" name="Info Icon"/>
              <p:cNvSpPr>
                <a:spLocks noChangeAspect="1" noEditPoints="1"/>
              </p:cNvSpPr>
              <p:nvPr/>
            </p:nvSpPr>
            <p:spPr bwMode="auto">
              <a:xfrm>
                <a:off x="803697" y="1670507"/>
                <a:ext cx="396875" cy="395287"/>
              </a:xfrm>
              <a:custGeom>
                <a:avLst/>
                <a:gdLst>
                  <a:gd name="T0" fmla="*/ 550 w 1101"/>
                  <a:gd name="T1" fmla="*/ 231 h 1101"/>
                  <a:gd name="T2" fmla="*/ 480 w 1101"/>
                  <a:gd name="T3" fmla="*/ 301 h 1101"/>
                  <a:gd name="T4" fmla="*/ 550 w 1101"/>
                  <a:gd name="T5" fmla="*/ 372 h 1101"/>
                  <a:gd name="T6" fmla="*/ 621 w 1101"/>
                  <a:gd name="T7" fmla="*/ 301 h 1101"/>
                  <a:gd name="T8" fmla="*/ 550 w 1101"/>
                  <a:gd name="T9" fmla="*/ 231 h 1101"/>
                  <a:gd name="T10" fmla="*/ 494 w 1101"/>
                  <a:gd name="T11" fmla="*/ 455 h 1101"/>
                  <a:gd name="T12" fmla="*/ 494 w 1101"/>
                  <a:gd name="T13" fmla="*/ 851 h 1101"/>
                  <a:gd name="T14" fmla="*/ 607 w 1101"/>
                  <a:gd name="T15" fmla="*/ 851 h 1101"/>
                  <a:gd name="T16" fmla="*/ 607 w 1101"/>
                  <a:gd name="T17" fmla="*/ 455 h 1101"/>
                  <a:gd name="T18" fmla="*/ 494 w 1101"/>
                  <a:gd name="T19" fmla="*/ 455 h 1101"/>
                  <a:gd name="T20" fmla="*/ 1101 w 1101"/>
                  <a:gd name="T21" fmla="*/ 551 h 1101"/>
                  <a:gd name="T22" fmla="*/ 550 w 1101"/>
                  <a:gd name="T23" fmla="*/ 1101 h 1101"/>
                  <a:gd name="T24" fmla="*/ 0 w 1101"/>
                  <a:gd name="T25" fmla="*/ 551 h 1101"/>
                  <a:gd name="T26" fmla="*/ 550 w 1101"/>
                  <a:gd name="T27" fmla="*/ 0 h 1101"/>
                  <a:gd name="T28" fmla="*/ 1101 w 1101"/>
                  <a:gd name="T29" fmla="*/ 551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01" h="1101">
                    <a:moveTo>
                      <a:pt x="550" y="231"/>
                    </a:moveTo>
                    <a:cubicBezTo>
                      <a:pt x="511" y="231"/>
                      <a:pt x="480" y="262"/>
                      <a:pt x="480" y="301"/>
                    </a:cubicBezTo>
                    <a:cubicBezTo>
                      <a:pt x="480" y="340"/>
                      <a:pt x="511" y="372"/>
                      <a:pt x="550" y="372"/>
                    </a:cubicBezTo>
                    <a:cubicBezTo>
                      <a:pt x="589" y="372"/>
                      <a:pt x="621" y="340"/>
                      <a:pt x="621" y="301"/>
                    </a:cubicBezTo>
                    <a:cubicBezTo>
                      <a:pt x="621" y="262"/>
                      <a:pt x="589" y="231"/>
                      <a:pt x="550" y="231"/>
                    </a:cubicBezTo>
                    <a:close/>
                    <a:moveTo>
                      <a:pt x="494" y="455"/>
                    </a:moveTo>
                    <a:lnTo>
                      <a:pt x="494" y="851"/>
                    </a:lnTo>
                    <a:lnTo>
                      <a:pt x="607" y="851"/>
                    </a:lnTo>
                    <a:lnTo>
                      <a:pt x="607" y="455"/>
                    </a:lnTo>
                    <a:lnTo>
                      <a:pt x="494" y="455"/>
                    </a:lnTo>
                    <a:close/>
                    <a:moveTo>
                      <a:pt x="1101" y="551"/>
                    </a:moveTo>
                    <a:cubicBezTo>
                      <a:pt x="1101" y="855"/>
                      <a:pt x="854" y="1101"/>
                      <a:pt x="550" y="1101"/>
                    </a:cubicBezTo>
                    <a:cubicBezTo>
                      <a:pt x="247" y="1101"/>
                      <a:pt x="0" y="855"/>
                      <a:pt x="0" y="551"/>
                    </a:cubicBezTo>
                    <a:cubicBezTo>
                      <a:pt x="0" y="247"/>
                      <a:pt x="247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Warning Icon" hidden="1"/>
              <p:cNvSpPr>
                <a:spLocks noChangeAspect="1" noEditPoints="1"/>
              </p:cNvSpPr>
              <p:nvPr/>
            </p:nvSpPr>
            <p:spPr bwMode="auto">
              <a:xfrm>
                <a:off x="773534" y="1670507"/>
                <a:ext cx="457200" cy="395287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5" name="Error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70507"/>
                <a:ext cx="398463" cy="395287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6" name="Question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69713"/>
                <a:ext cx="398463" cy="396875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5" name="Buttons"/>
            <p:cNvGrpSpPr/>
            <p:nvPr/>
          </p:nvGrpSpPr>
          <p:grpSpPr>
            <a:xfrm>
              <a:off x="1538287" y="2386471"/>
              <a:ext cx="2091779" cy="240384"/>
              <a:chOff x="1538287" y="2386471"/>
              <a:chExt cx="2091779" cy="240384"/>
            </a:xfrm>
          </p:grpSpPr>
          <p:sp>
            <p:nvSpPr>
              <p:cNvPr id="60" name="Button 1"/>
              <p:cNvSpPr>
                <a:spLocks/>
              </p:cNvSpPr>
              <p:nvPr/>
            </p:nvSpPr>
            <p:spPr bwMode="auto">
              <a:xfrm>
                <a:off x="296703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OK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Button 2"/>
              <p:cNvSpPr>
                <a:spLocks/>
              </p:cNvSpPr>
              <p:nvPr/>
            </p:nvSpPr>
            <p:spPr bwMode="auto">
              <a:xfrm>
                <a:off x="2252662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Cancel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Button 3"/>
              <p:cNvSpPr>
                <a:spLocks/>
              </p:cNvSpPr>
              <p:nvPr/>
            </p:nvSpPr>
            <p:spPr bwMode="auto">
              <a:xfrm>
                <a:off x="153828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Abort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cxnSp>
        <p:nvCxnSpPr>
          <p:cNvPr id="68" name="꺾인 연결선 67"/>
          <p:cNvCxnSpPr>
            <a:stCxn id="52" idx="2"/>
            <a:endCxn id="54" idx="2"/>
          </p:cNvCxnSpPr>
          <p:nvPr/>
        </p:nvCxnSpPr>
        <p:spPr>
          <a:xfrm rot="5400000" flipH="1" flipV="1">
            <a:off x="5740176" y="3493359"/>
            <a:ext cx="791858" cy="5265018"/>
          </a:xfrm>
          <a:prstGeom prst="bentConnector3">
            <a:avLst>
              <a:gd name="adj1" fmla="val -2886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Smartphone"/>
          <p:cNvGrpSpPr>
            <a:grpSpLocks noChangeAspect="1"/>
          </p:cNvGrpSpPr>
          <p:nvPr/>
        </p:nvGrpSpPr>
        <p:grpSpPr>
          <a:xfrm>
            <a:off x="11658248" y="2325255"/>
            <a:ext cx="4073164" cy="7983402"/>
            <a:chOff x="9165945" y="1228296"/>
            <a:chExt cx="2479208" cy="4859248"/>
          </a:xfrm>
        </p:grpSpPr>
        <p:sp>
          <p:nvSpPr>
            <p:cNvPr id="70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1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3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4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cxnSp>
        <p:nvCxnSpPr>
          <p:cNvPr id="76" name="꺾인 연결선 75"/>
          <p:cNvCxnSpPr>
            <a:stCxn id="60" idx="3"/>
            <a:endCxn id="74" idx="1"/>
          </p:cNvCxnSpPr>
          <p:nvPr/>
        </p:nvCxnSpPr>
        <p:spPr>
          <a:xfrm>
            <a:off x="10191871" y="5468002"/>
            <a:ext cx="1625091" cy="87709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/>
          <p:cNvSpPr/>
          <p:nvPr/>
        </p:nvSpPr>
        <p:spPr>
          <a:xfrm>
            <a:off x="10886173" y="4677878"/>
            <a:ext cx="9153625" cy="48126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비로그인</a:t>
            </a:r>
            <a:r>
              <a:rPr lang="ko-KR" altLang="en-US" dirty="0" smtClean="0"/>
              <a:t> 사용자의 본인 </a:t>
            </a:r>
            <a:r>
              <a:rPr lang="ko-KR" altLang="en-US" dirty="0" smtClean="0"/>
              <a:t>랭킹 제외한 전체 랭킹 </a:t>
            </a:r>
            <a:r>
              <a:rPr lang="ko-KR" altLang="en-US" dirty="0" smtClean="0"/>
              <a:t>확인을 위한 랭킹 페이지 진입 가능 여부 확인 필요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- </a:t>
            </a:r>
            <a:r>
              <a:rPr lang="ko-KR" altLang="en-US" dirty="0" smtClean="0"/>
              <a:t>불가</a:t>
            </a:r>
            <a:r>
              <a:rPr lang="ko-KR" altLang="en-US" dirty="0" smtClean="0"/>
              <a:t>할</a:t>
            </a:r>
            <a:r>
              <a:rPr lang="ko-KR" altLang="en-US" dirty="0" smtClean="0"/>
              <a:t> 경우 페이지 제외</a:t>
            </a:r>
            <a:endParaRPr lang="en-US" altLang="ko-KR" dirty="0" smtClean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9"/>
          <p:cNvSpPr txBox="1"/>
          <p:nvPr/>
        </p:nvSpPr>
        <p:spPr>
          <a:xfrm>
            <a:off x="1276749" y="525775"/>
            <a:ext cx="86241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3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-3 : 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랭킹 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시스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템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38" name="Google Shape;638;p79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사용자페이지 – 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랭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킹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aphicFrame>
        <p:nvGraphicFramePr>
          <p:cNvPr id="639" name="Google Shape;639;p79"/>
          <p:cNvGraphicFramePr/>
          <p:nvPr/>
        </p:nvGraphicFramePr>
        <p:xfrm>
          <a:off x="17526424" y="1340700"/>
          <a:ext cx="3982725" cy="589575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1122725"/>
                <a:gridCol w="2860000"/>
              </a:tblGrid>
              <a:tr h="589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i="0" u="none" strike="noStrike" cap="none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DIRECTORY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-US" altLang="ko-KR" sz="1500" b="0" i="0" u="none" strike="noStrike" cap="none" dirty="0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GNB&gt;</a:t>
                      </a:r>
                      <a:r>
                        <a:rPr lang="ko-KR" altLang="en-US" sz="1500" b="0" i="0" u="none" strike="noStrike" cap="none" dirty="0" err="1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리워드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640" name="Google Shape;640;p79"/>
          <p:cNvGraphicFramePr/>
          <p:nvPr/>
        </p:nvGraphicFramePr>
        <p:xfrm>
          <a:off x="17526425" y="2105103"/>
          <a:ext cx="3994500" cy="10042350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3994500"/>
              </a:tblGrid>
              <a:tr h="37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Malgun Gothic"/>
                        <a:buNone/>
                      </a:pPr>
                      <a:r>
                        <a:rPr lang="ko-KR" sz="1500" b="1" i="0" u="none" strike="noStrike" cap="none" dirty="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Function Description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</a:tr>
              <a:tr h="9665875">
                <a:tc>
                  <a:txBody>
                    <a:bodyPr/>
                    <a:lstStyle/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사용자페이지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AutoNum type="arabicPeriod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PIN번호 </a:t>
                      </a:r>
                      <a:r>
                        <a:rPr lang="ko-KR" sz="15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입력창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41" name="Google Shape;641;p7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642" name="Google Shape;642;p7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/>
          </a:p>
        </p:txBody>
      </p:sp>
      <p:sp>
        <p:nvSpPr>
          <p:cNvPr id="76" name="직사각형 75"/>
          <p:cNvSpPr/>
          <p:nvPr/>
        </p:nvSpPr>
        <p:spPr>
          <a:xfrm>
            <a:off x="3099334" y="3157087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ko-KR" altLang="en-US" dirty="0" smtClean="0"/>
              <a:t>랭킹은 월 단위로 </a:t>
            </a:r>
            <a:r>
              <a:rPr lang="ko-KR" altLang="en-US" dirty="0" err="1" smtClean="0"/>
              <a:t>리셋되며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매월 처음 접속하는 사용자 대상 랭킹 소개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진행 기간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포인트 지급 기준 등을 </a:t>
            </a:r>
            <a:r>
              <a:rPr lang="ko-KR" altLang="en-US" dirty="0" err="1" smtClean="0"/>
              <a:t>알림창을</a:t>
            </a:r>
            <a:r>
              <a:rPr lang="ko-KR" altLang="en-US" dirty="0" smtClean="0"/>
              <a:t> 통해 명시</a:t>
            </a:r>
          </a:p>
          <a:p>
            <a:pPr fontAlgn="base" latinLnBrk="1"/>
            <a:r>
              <a:rPr lang="ko-KR" altLang="en-US" dirty="0" smtClean="0"/>
              <a:t>* 첫 방문 이후에는 ⓘ </a:t>
            </a:r>
            <a:r>
              <a:rPr lang="ko-KR" altLang="en-US" dirty="0" err="1" smtClean="0"/>
              <a:t>클릭시</a:t>
            </a:r>
            <a:r>
              <a:rPr lang="ko-KR" altLang="en-US" dirty="0" smtClean="0"/>
              <a:t> 해당 </a:t>
            </a:r>
            <a:r>
              <a:rPr lang="ko-KR" altLang="en-US" dirty="0" err="1" smtClean="0"/>
              <a:t>알림창</a:t>
            </a:r>
            <a:r>
              <a:rPr lang="ko-KR" altLang="en-US" dirty="0" smtClean="0"/>
              <a:t> 다시 볼 수 있도록 구성 </a:t>
            </a:r>
          </a:p>
          <a:p>
            <a:pPr fontAlgn="base" latinLnBrk="1">
              <a:buFontTx/>
              <a:buChar char="-"/>
            </a:pPr>
            <a:r>
              <a:rPr lang="ko-KR" altLang="en-US" dirty="0" smtClean="0"/>
              <a:t>랭킹 </a:t>
            </a:r>
            <a:r>
              <a:rPr lang="ko-KR" altLang="en-US" dirty="0" smtClean="0"/>
              <a:t>순위 변동 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애니메이션 효과 등 활용하여 생동감 있게 </a:t>
            </a:r>
            <a:r>
              <a:rPr lang="ko-KR" altLang="en-US" dirty="0" smtClean="0"/>
              <a:t>구현</a:t>
            </a:r>
            <a:endParaRPr lang="en-US" altLang="ko-KR" dirty="0" smtClean="0"/>
          </a:p>
          <a:p>
            <a:pPr fontAlgn="base" latinLnBrk="1">
              <a:buFontTx/>
              <a:buChar char="-"/>
            </a:pPr>
            <a:endParaRPr lang="en-US" altLang="ko-KR" dirty="0" smtClean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6"/>
          <p:cNvSpPr/>
          <p:nvPr/>
        </p:nvSpPr>
        <p:spPr>
          <a:xfrm>
            <a:off x="2216385" y="1138197"/>
            <a:ext cx="5711818" cy="622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600" b="1" dirty="0">
                <a:solidFill>
                  <a:srgbClr val="0A63B5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Spec.</a:t>
            </a:r>
            <a:endParaRPr sz="2600">
              <a:solidFill>
                <a:srgbClr val="0A63B5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448" name="Google Shape;448;p76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449" name="Google Shape;449;p76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17</a:t>
            </a:fld>
            <a:endParaRPr/>
          </a:p>
        </p:txBody>
      </p:sp>
      <p:cxnSp>
        <p:nvCxnSpPr>
          <p:cNvPr id="450" name="Google Shape;450;p76"/>
          <p:cNvCxnSpPr/>
          <p:nvPr/>
        </p:nvCxnSpPr>
        <p:spPr>
          <a:xfrm>
            <a:off x="1371600" y="3222171"/>
            <a:ext cx="0" cy="2301217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76"/>
          <p:cNvSpPr/>
          <p:nvPr/>
        </p:nvSpPr>
        <p:spPr>
          <a:xfrm>
            <a:off x="23070456" y="532733"/>
            <a:ext cx="718458" cy="761081"/>
          </a:xfrm>
          <a:prstGeom prst="rect">
            <a:avLst/>
          </a:prstGeom>
          <a:solidFill>
            <a:srgbClr val="224E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76"/>
          <p:cNvSpPr/>
          <p:nvPr/>
        </p:nvSpPr>
        <p:spPr>
          <a:xfrm>
            <a:off x="23948571" y="532732"/>
            <a:ext cx="718458" cy="761081"/>
          </a:xfrm>
          <a:prstGeom prst="rect">
            <a:avLst/>
          </a:prstGeom>
          <a:solidFill>
            <a:srgbClr val="58BB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76"/>
          <p:cNvSpPr/>
          <p:nvPr/>
        </p:nvSpPr>
        <p:spPr>
          <a:xfrm>
            <a:off x="23070456" y="1439874"/>
            <a:ext cx="718458" cy="761081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76"/>
          <p:cNvSpPr/>
          <p:nvPr/>
        </p:nvSpPr>
        <p:spPr>
          <a:xfrm>
            <a:off x="23070456" y="2347015"/>
            <a:ext cx="718458" cy="761081"/>
          </a:xfrm>
          <a:prstGeom prst="rect">
            <a:avLst/>
          </a:prstGeom>
          <a:solidFill>
            <a:srgbClr val="8BA9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76"/>
          <p:cNvSpPr/>
          <p:nvPr/>
        </p:nvSpPr>
        <p:spPr>
          <a:xfrm>
            <a:off x="23948571" y="1439874"/>
            <a:ext cx="718458" cy="76108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6" name="Google Shape;456;p76"/>
          <p:cNvCxnSpPr/>
          <p:nvPr/>
        </p:nvCxnSpPr>
        <p:spPr>
          <a:xfrm>
            <a:off x="1922549" y="1951737"/>
            <a:ext cx="18976258" cy="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7" name="Google Shape;457;p76"/>
          <p:cNvSpPr/>
          <p:nvPr/>
        </p:nvSpPr>
        <p:spPr>
          <a:xfrm>
            <a:off x="25545142" y="3241483"/>
            <a:ext cx="194554" cy="194554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76"/>
          <p:cNvSpPr/>
          <p:nvPr/>
        </p:nvSpPr>
        <p:spPr>
          <a:xfrm>
            <a:off x="1922549" y="1444402"/>
            <a:ext cx="214008" cy="214008"/>
          </a:xfrm>
          <a:prstGeom prst="roundRect">
            <a:avLst>
              <a:gd name="adj" fmla="val 16667"/>
            </a:avLst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76"/>
          <p:cNvSpPr/>
          <p:nvPr/>
        </p:nvSpPr>
        <p:spPr>
          <a:xfrm>
            <a:off x="2222828" y="1980261"/>
            <a:ext cx="5711818" cy="622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600" dirty="0" smtClean="0">
                <a:solidFill>
                  <a:srgbClr val="002060"/>
                </a:solidFill>
                <a:latin typeface="Noto Sans CJK KR Regular" pitchFamily="34" charset="-127"/>
                <a:ea typeface="Noto Sans CJK KR Regular" pitchFamily="34" charset="-127"/>
              </a:rPr>
              <a:t>관리</a:t>
            </a:r>
            <a:r>
              <a:rPr lang="ko-KR" altLang="en-US" sz="2600" dirty="0" smtClean="0">
                <a:solidFill>
                  <a:srgbClr val="002060"/>
                </a:solidFill>
                <a:latin typeface="Noto Sans CJK KR Regular" pitchFamily="34" charset="-127"/>
                <a:ea typeface="Noto Sans CJK KR Regular" pitchFamily="34" charset="-127"/>
              </a:rPr>
              <a:t>자</a:t>
            </a:r>
            <a:r>
              <a:rPr lang="ko-KR" altLang="en-US" sz="2600" dirty="0" smtClean="0">
                <a:solidFill>
                  <a:srgbClr val="002060"/>
                </a:solidFill>
                <a:latin typeface="Noto Sans CJK KR Regular" pitchFamily="34" charset="-127"/>
                <a:ea typeface="Noto Sans CJK KR Regular" pitchFamily="34" charset="-127"/>
              </a:rPr>
              <a:t> 페이지 </a:t>
            </a:r>
            <a:r>
              <a:rPr lang="en-US" altLang="ko-KR" sz="2600" dirty="0" smtClean="0">
                <a:solidFill>
                  <a:srgbClr val="002060"/>
                </a:solidFill>
                <a:latin typeface="Noto Sans CJK KR Regular" pitchFamily="34" charset="-127"/>
                <a:ea typeface="Noto Sans CJK KR Regular" pitchFamily="34" charset="-127"/>
              </a:rPr>
              <a:t>User</a:t>
            </a:r>
            <a:r>
              <a:rPr lang="ko-KR" sz="2600" dirty="0" smtClean="0">
                <a:solidFill>
                  <a:srgbClr val="002060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r>
              <a:rPr lang="ko-KR" sz="2600" dirty="0">
                <a:solidFill>
                  <a:srgbClr val="002060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Flow</a:t>
            </a:r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grpSp>
        <p:nvGrpSpPr>
          <p:cNvPr id="2" name="Google Shape;460;p76"/>
          <p:cNvGrpSpPr/>
          <p:nvPr/>
        </p:nvGrpSpPr>
        <p:grpSpPr>
          <a:xfrm>
            <a:off x="2251052" y="5137207"/>
            <a:ext cx="2434442" cy="1630680"/>
            <a:chOff x="2265120" y="8514772"/>
            <a:chExt cx="2434442" cy="1630680"/>
          </a:xfrm>
        </p:grpSpPr>
        <p:sp>
          <p:nvSpPr>
            <p:cNvPr id="461" name="Google Shape;461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76"/>
            <p:cNvSpPr/>
            <p:nvPr/>
          </p:nvSpPr>
          <p:spPr>
            <a:xfrm>
              <a:off x="2265120" y="9033719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3" name="Google Shape;463;p76"/>
          <p:cNvGrpSpPr/>
          <p:nvPr/>
        </p:nvGrpSpPr>
        <p:grpSpPr>
          <a:xfrm>
            <a:off x="2265120" y="7580126"/>
            <a:ext cx="2434442" cy="1630680"/>
            <a:chOff x="2265120" y="8514772"/>
            <a:chExt cx="2434442" cy="1630680"/>
          </a:xfrm>
        </p:grpSpPr>
        <p:sp>
          <p:nvSpPr>
            <p:cNvPr id="464" name="Google Shape;464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4" name="Google Shape;466;p76"/>
          <p:cNvGrpSpPr/>
          <p:nvPr/>
        </p:nvGrpSpPr>
        <p:grpSpPr>
          <a:xfrm>
            <a:off x="6631626" y="7580126"/>
            <a:ext cx="2434442" cy="1630680"/>
            <a:chOff x="2265120" y="8514772"/>
            <a:chExt cx="2434442" cy="1630680"/>
          </a:xfrm>
        </p:grpSpPr>
        <p:sp>
          <p:nvSpPr>
            <p:cNvPr id="467" name="Google Shape;467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5" name="Google Shape;469;p76"/>
          <p:cNvGrpSpPr/>
          <p:nvPr/>
        </p:nvGrpSpPr>
        <p:grpSpPr>
          <a:xfrm>
            <a:off x="4483581" y="7587998"/>
            <a:ext cx="2434442" cy="1630680"/>
            <a:chOff x="2265120" y="8514772"/>
            <a:chExt cx="2434442" cy="1630680"/>
          </a:xfrm>
        </p:grpSpPr>
        <p:sp>
          <p:nvSpPr>
            <p:cNvPr id="470" name="Google Shape;470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6" name="Google Shape;472;p76"/>
          <p:cNvGrpSpPr/>
          <p:nvPr/>
        </p:nvGrpSpPr>
        <p:grpSpPr>
          <a:xfrm>
            <a:off x="10879541" y="7594834"/>
            <a:ext cx="2434442" cy="1630680"/>
            <a:chOff x="2265120" y="8514772"/>
            <a:chExt cx="2434442" cy="1630680"/>
          </a:xfrm>
        </p:grpSpPr>
        <p:sp>
          <p:nvSpPr>
            <p:cNvPr id="473" name="Google Shape;473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rgbClr val="CDE6FC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accen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7" name="Google Shape;475;p76"/>
          <p:cNvGrpSpPr/>
          <p:nvPr/>
        </p:nvGrpSpPr>
        <p:grpSpPr>
          <a:xfrm>
            <a:off x="10879541" y="4460182"/>
            <a:ext cx="2434442" cy="1630680"/>
            <a:chOff x="2265120" y="8514772"/>
            <a:chExt cx="2434442" cy="1630680"/>
          </a:xfrm>
        </p:grpSpPr>
        <p:sp>
          <p:nvSpPr>
            <p:cNvPr id="476" name="Google Shape;476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8" name="Google Shape;478;p76"/>
          <p:cNvGrpSpPr/>
          <p:nvPr/>
        </p:nvGrpSpPr>
        <p:grpSpPr>
          <a:xfrm>
            <a:off x="13499883" y="7594834"/>
            <a:ext cx="2434442" cy="1630680"/>
            <a:chOff x="2265120" y="8514772"/>
            <a:chExt cx="2434442" cy="1630680"/>
          </a:xfrm>
        </p:grpSpPr>
        <p:sp>
          <p:nvSpPr>
            <p:cNvPr id="479" name="Google Shape;479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sp>
        <p:nvSpPr>
          <p:cNvPr id="481" name="Google Shape;481;p76"/>
          <p:cNvSpPr/>
          <p:nvPr/>
        </p:nvSpPr>
        <p:spPr>
          <a:xfrm>
            <a:off x="14152919" y="7457892"/>
            <a:ext cx="1033369" cy="305373"/>
          </a:xfrm>
          <a:prstGeom prst="roundRect">
            <a:avLst>
              <a:gd name="adj" fmla="val 50000"/>
            </a:avLst>
          </a:prstGeom>
          <a:solidFill>
            <a:srgbClr val="1AA7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추가주문</a:t>
            </a:r>
            <a:endParaRPr sz="1200">
              <a:solidFill>
                <a:schemeClr val="lt1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pSp>
        <p:nvGrpSpPr>
          <p:cNvPr id="9" name="Google Shape;482;p76"/>
          <p:cNvGrpSpPr/>
          <p:nvPr/>
        </p:nvGrpSpPr>
        <p:grpSpPr>
          <a:xfrm>
            <a:off x="13450129" y="10051233"/>
            <a:ext cx="2434442" cy="1630680"/>
            <a:chOff x="2265120" y="8514772"/>
            <a:chExt cx="2434442" cy="1630680"/>
          </a:xfrm>
        </p:grpSpPr>
        <p:sp>
          <p:nvSpPr>
            <p:cNvPr id="483" name="Google Shape;483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485" name="Google Shape;485;p76"/>
          <p:cNvCxnSpPr>
            <a:stCxn id="464" idx="6"/>
            <a:endCxn id="470" idx="2"/>
          </p:cNvCxnSpPr>
          <p:nvPr/>
        </p:nvCxnSpPr>
        <p:spPr>
          <a:xfrm>
            <a:off x="4297681" y="8395466"/>
            <a:ext cx="587700" cy="78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486" name="Google Shape;486;p76"/>
          <p:cNvCxnSpPr>
            <a:stCxn id="470" idx="6"/>
            <a:endCxn id="467" idx="2"/>
          </p:cNvCxnSpPr>
          <p:nvPr/>
        </p:nvCxnSpPr>
        <p:spPr>
          <a:xfrm rot="10800000" flipH="1">
            <a:off x="6516142" y="8395538"/>
            <a:ext cx="517500" cy="78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grpSp>
        <p:nvGrpSpPr>
          <p:cNvPr id="10" name="Google Shape;487;p76"/>
          <p:cNvGrpSpPr/>
          <p:nvPr/>
        </p:nvGrpSpPr>
        <p:grpSpPr>
          <a:xfrm>
            <a:off x="6631626" y="4303207"/>
            <a:ext cx="2434442" cy="1630680"/>
            <a:chOff x="2265120" y="8514772"/>
            <a:chExt cx="2434442" cy="1630680"/>
          </a:xfrm>
        </p:grpSpPr>
        <p:sp>
          <p:nvSpPr>
            <p:cNvPr id="488" name="Google Shape;488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11" name="Google Shape;490;p76"/>
          <p:cNvGrpSpPr/>
          <p:nvPr/>
        </p:nvGrpSpPr>
        <p:grpSpPr>
          <a:xfrm>
            <a:off x="8630487" y="6095583"/>
            <a:ext cx="1140228" cy="1162453"/>
            <a:chOff x="8981207" y="6632305"/>
            <a:chExt cx="1140228" cy="1162453"/>
          </a:xfrm>
        </p:grpSpPr>
        <p:sp>
          <p:nvSpPr>
            <p:cNvPr id="491" name="Google Shape;491;p76"/>
            <p:cNvSpPr/>
            <p:nvPr/>
          </p:nvSpPr>
          <p:spPr>
            <a:xfrm>
              <a:off x="8981207" y="6846317"/>
              <a:ext cx="1140228" cy="948441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224E4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  <p:sp>
          <p:nvSpPr>
            <p:cNvPr id="492" name="Google Shape;492;p76"/>
            <p:cNvSpPr/>
            <p:nvPr/>
          </p:nvSpPr>
          <p:spPr>
            <a:xfrm>
              <a:off x="9034636" y="6632305"/>
              <a:ext cx="1033369" cy="30537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chemeClr val="lt1"/>
                  </a:solidFill>
                  <a:latin typeface="Noto Sans CJK KR Regular" pitchFamily="34" charset="-127"/>
                  <a:ea typeface="Noto Sans CJK KR Regular" pitchFamily="34" charset="-127"/>
                  <a:sym typeface="Arial"/>
                </a:rPr>
                <a:t> 시스템</a:t>
              </a:r>
              <a:endParaRPr sz="120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493" name="Google Shape;493;p76"/>
          <p:cNvCxnSpPr>
            <a:stCxn id="491" idx="3"/>
            <a:endCxn id="473" idx="2"/>
          </p:cNvCxnSpPr>
          <p:nvPr/>
        </p:nvCxnSpPr>
        <p:spPr>
          <a:xfrm>
            <a:off x="9770715" y="6783816"/>
            <a:ext cx="1510800" cy="1626300"/>
          </a:xfrm>
          <a:prstGeom prst="bentConnector3">
            <a:avLst>
              <a:gd name="adj1" fmla="val 49997"/>
            </a:avLst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494" name="Google Shape;494;p76"/>
          <p:cNvCxnSpPr>
            <a:stCxn id="491" idx="3"/>
            <a:endCxn id="476" idx="2"/>
          </p:cNvCxnSpPr>
          <p:nvPr/>
        </p:nvCxnSpPr>
        <p:spPr>
          <a:xfrm rot="10800000" flipH="1">
            <a:off x="9770715" y="5275416"/>
            <a:ext cx="1510800" cy="1508400"/>
          </a:xfrm>
          <a:prstGeom prst="bentConnector3">
            <a:avLst>
              <a:gd name="adj1" fmla="val 49997"/>
            </a:avLst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495" name="Google Shape;495;p76"/>
          <p:cNvSpPr/>
          <p:nvPr/>
        </p:nvSpPr>
        <p:spPr>
          <a:xfrm>
            <a:off x="10016656" y="5744630"/>
            <a:ext cx="1033369" cy="30537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NEW</a:t>
            </a:r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496" name="Google Shape;496;p76"/>
          <p:cNvSpPr/>
          <p:nvPr/>
        </p:nvSpPr>
        <p:spPr>
          <a:xfrm>
            <a:off x="10047112" y="7672712"/>
            <a:ext cx="1033369" cy="30537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OLD</a:t>
            </a:r>
            <a:endParaRPr sz="1200">
              <a:solidFill>
                <a:schemeClr val="lt1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cxnSp>
        <p:nvCxnSpPr>
          <p:cNvPr id="497" name="Google Shape;497;p76"/>
          <p:cNvCxnSpPr>
            <a:stCxn id="488" idx="4"/>
            <a:endCxn id="491" idx="1"/>
          </p:cNvCxnSpPr>
          <p:nvPr/>
        </p:nvCxnSpPr>
        <p:spPr>
          <a:xfrm rot="-5400000" flipH="1">
            <a:off x="7814647" y="5968087"/>
            <a:ext cx="849900" cy="781500"/>
          </a:xfrm>
          <a:prstGeom prst="bentConnector2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498" name="Google Shape;498;p76"/>
          <p:cNvCxnSpPr>
            <a:stCxn id="467" idx="0"/>
            <a:endCxn id="491" idx="1"/>
          </p:cNvCxnSpPr>
          <p:nvPr/>
        </p:nvCxnSpPr>
        <p:spPr>
          <a:xfrm rot="-5400000">
            <a:off x="7841497" y="6791276"/>
            <a:ext cx="796200" cy="781500"/>
          </a:xfrm>
          <a:prstGeom prst="bentConnector2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499" name="Google Shape;499;p76"/>
          <p:cNvSpPr/>
          <p:nvPr/>
        </p:nvSpPr>
        <p:spPr>
          <a:xfrm>
            <a:off x="5454275" y="9353063"/>
            <a:ext cx="4317095" cy="388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5A889E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※ </a:t>
            </a:r>
            <a:r>
              <a:rPr lang="ko-KR" altLang="en-US" dirty="0" smtClean="0">
                <a:solidFill>
                  <a:srgbClr val="5A889E"/>
                </a:solidFill>
                <a:latin typeface="Noto Sans CJK KR Regular" pitchFamily="34" charset="-127"/>
                <a:ea typeface="Noto Sans CJK KR Regular" pitchFamily="34" charset="-127"/>
              </a:rPr>
              <a:t>확인 필요 사항</a:t>
            </a:r>
            <a:endParaRPr sz="1400">
              <a:solidFill>
                <a:srgbClr val="5A889E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pSp>
        <p:nvGrpSpPr>
          <p:cNvPr id="12" name="Google Shape;500;p76"/>
          <p:cNvGrpSpPr/>
          <p:nvPr/>
        </p:nvGrpSpPr>
        <p:grpSpPr>
          <a:xfrm>
            <a:off x="16363962" y="4460182"/>
            <a:ext cx="2434442" cy="1630680"/>
            <a:chOff x="2265120" y="8514772"/>
            <a:chExt cx="2434442" cy="1630680"/>
          </a:xfrm>
        </p:grpSpPr>
        <p:sp>
          <p:nvSpPr>
            <p:cNvPr id="501" name="Google Shape;501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13" name="Google Shape;503;p76"/>
          <p:cNvGrpSpPr/>
          <p:nvPr/>
        </p:nvGrpSpPr>
        <p:grpSpPr>
          <a:xfrm>
            <a:off x="18396523" y="4443195"/>
            <a:ext cx="2434442" cy="1630680"/>
            <a:chOff x="2265120" y="8514772"/>
            <a:chExt cx="2434442" cy="1630680"/>
          </a:xfrm>
        </p:grpSpPr>
        <p:sp>
          <p:nvSpPr>
            <p:cNvPr id="504" name="Google Shape;504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506" name="Google Shape;506;p76"/>
          <p:cNvCxnSpPr>
            <a:stCxn id="473" idx="6"/>
            <a:endCxn id="479" idx="2"/>
          </p:cNvCxnSpPr>
          <p:nvPr/>
        </p:nvCxnSpPr>
        <p:spPr>
          <a:xfrm>
            <a:off x="12912102" y="8410174"/>
            <a:ext cx="989700" cy="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507" name="Google Shape;507;p76"/>
          <p:cNvCxnSpPr>
            <a:stCxn id="476" idx="6"/>
            <a:endCxn id="501" idx="2"/>
          </p:cNvCxnSpPr>
          <p:nvPr/>
        </p:nvCxnSpPr>
        <p:spPr>
          <a:xfrm>
            <a:off x="12912102" y="5275522"/>
            <a:ext cx="3853800" cy="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508" name="Google Shape;508;p76"/>
          <p:cNvCxnSpPr>
            <a:stCxn id="479" idx="6"/>
            <a:endCxn id="501" idx="4"/>
          </p:cNvCxnSpPr>
          <p:nvPr/>
        </p:nvCxnSpPr>
        <p:spPr>
          <a:xfrm rot="10800000" flipH="1">
            <a:off x="15532444" y="6090874"/>
            <a:ext cx="2048700" cy="2319300"/>
          </a:xfrm>
          <a:prstGeom prst="bentConnector2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509" name="Google Shape;509;p76"/>
          <p:cNvCxnSpPr>
            <a:stCxn id="505" idx="1"/>
            <a:endCxn id="504" idx="2"/>
          </p:cNvCxnSpPr>
          <p:nvPr/>
        </p:nvCxnSpPr>
        <p:spPr>
          <a:xfrm rot="10800000" flipH="1">
            <a:off x="18396523" y="5258608"/>
            <a:ext cx="402000" cy="78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grpSp>
        <p:nvGrpSpPr>
          <p:cNvPr id="14" name="Google Shape;510;p76"/>
          <p:cNvGrpSpPr/>
          <p:nvPr/>
        </p:nvGrpSpPr>
        <p:grpSpPr>
          <a:xfrm>
            <a:off x="18396523" y="7580126"/>
            <a:ext cx="2434442" cy="1630680"/>
            <a:chOff x="2265120" y="8514772"/>
            <a:chExt cx="2434442" cy="1630680"/>
          </a:xfrm>
        </p:grpSpPr>
        <p:sp>
          <p:nvSpPr>
            <p:cNvPr id="511" name="Google Shape;511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rgbClr val="CDE6FC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76"/>
            <p:cNvSpPr/>
            <p:nvPr/>
          </p:nvSpPr>
          <p:spPr>
            <a:xfrm>
              <a:off x="2265120" y="9164348"/>
              <a:ext cx="2434442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accen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513" name="Google Shape;513;p76"/>
          <p:cNvCxnSpPr>
            <a:stCxn id="504" idx="4"/>
            <a:endCxn id="511" idx="0"/>
          </p:cNvCxnSpPr>
          <p:nvPr/>
        </p:nvCxnSpPr>
        <p:spPr>
          <a:xfrm>
            <a:off x="19613744" y="6073875"/>
            <a:ext cx="0" cy="15063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grpSp>
        <p:nvGrpSpPr>
          <p:cNvPr id="15" name="Google Shape;514;p76"/>
          <p:cNvGrpSpPr/>
          <p:nvPr/>
        </p:nvGrpSpPr>
        <p:grpSpPr>
          <a:xfrm>
            <a:off x="16385900" y="10069711"/>
            <a:ext cx="2434442" cy="1630680"/>
            <a:chOff x="2265120" y="8514772"/>
            <a:chExt cx="2434442" cy="1630680"/>
          </a:xfrm>
        </p:grpSpPr>
        <p:sp>
          <p:nvSpPr>
            <p:cNvPr id="515" name="Google Shape;515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76"/>
            <p:cNvSpPr/>
            <p:nvPr/>
          </p:nvSpPr>
          <p:spPr>
            <a:xfrm>
              <a:off x="2265120" y="8914968"/>
              <a:ext cx="2434442" cy="830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16" name="Google Shape;517;p76"/>
          <p:cNvGrpSpPr/>
          <p:nvPr/>
        </p:nvGrpSpPr>
        <p:grpSpPr>
          <a:xfrm>
            <a:off x="18418461" y="10052724"/>
            <a:ext cx="2434442" cy="1630680"/>
            <a:chOff x="2265120" y="8514772"/>
            <a:chExt cx="2434442" cy="1630680"/>
          </a:xfrm>
        </p:grpSpPr>
        <p:sp>
          <p:nvSpPr>
            <p:cNvPr id="518" name="Google Shape;518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520" name="Google Shape;520;p76"/>
          <p:cNvCxnSpPr>
            <a:stCxn id="504" idx="6"/>
            <a:endCxn id="476" idx="0"/>
          </p:cNvCxnSpPr>
          <p:nvPr/>
        </p:nvCxnSpPr>
        <p:spPr>
          <a:xfrm rot="10800000">
            <a:off x="12096884" y="4460235"/>
            <a:ext cx="8332200" cy="798300"/>
          </a:xfrm>
          <a:prstGeom prst="bentConnector4">
            <a:avLst>
              <a:gd name="adj1" fmla="val -2744"/>
              <a:gd name="adj2" fmla="val 166472"/>
            </a:avLst>
          </a:prstGeom>
          <a:noFill/>
          <a:ln w="15875" cap="flat" cmpd="sng">
            <a:solidFill>
              <a:srgbClr val="7F7F7F"/>
            </a:solidFill>
            <a:prstDash val="dash"/>
            <a:miter lim="800000"/>
            <a:headEnd type="none" w="sm" len="sm"/>
            <a:tailEnd type="triangle" w="lg" len="lg"/>
          </a:ln>
        </p:spPr>
      </p:cxnSp>
      <p:sp>
        <p:nvSpPr>
          <p:cNvPr id="521" name="Google Shape;521;p76"/>
          <p:cNvSpPr/>
          <p:nvPr/>
        </p:nvSpPr>
        <p:spPr>
          <a:xfrm>
            <a:off x="17762987" y="3774020"/>
            <a:ext cx="1033369" cy="305373"/>
          </a:xfrm>
          <a:prstGeom prst="roundRect">
            <a:avLst>
              <a:gd name="adj" fmla="val 50000"/>
            </a:avLst>
          </a:prstGeom>
          <a:solidFill>
            <a:srgbClr val="1AA7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취소/반려</a:t>
            </a:r>
            <a:endParaRPr sz="1200">
              <a:solidFill>
                <a:schemeClr val="lt1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22" name="Google Shape;522;p76"/>
          <p:cNvSpPr/>
          <p:nvPr/>
        </p:nvSpPr>
        <p:spPr>
          <a:xfrm>
            <a:off x="12706599" y="4064025"/>
            <a:ext cx="5603988" cy="388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※ </a:t>
            </a:r>
            <a:r>
              <a:rPr lang="ko-KR" altLang="en-US" sz="14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확인 필요 사항</a:t>
            </a:r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cxnSp>
        <p:nvCxnSpPr>
          <p:cNvPr id="523" name="Google Shape;523;p76"/>
          <p:cNvCxnSpPr>
            <a:stCxn id="483" idx="6"/>
            <a:endCxn id="515" idx="2"/>
          </p:cNvCxnSpPr>
          <p:nvPr/>
        </p:nvCxnSpPr>
        <p:spPr>
          <a:xfrm>
            <a:off x="15482690" y="10866573"/>
            <a:ext cx="1305000" cy="186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524" name="Google Shape;524;p76"/>
          <p:cNvCxnSpPr>
            <a:stCxn id="519" idx="1"/>
            <a:endCxn id="516" idx="3"/>
          </p:cNvCxnSpPr>
          <p:nvPr/>
        </p:nvCxnSpPr>
        <p:spPr>
          <a:xfrm>
            <a:off x="18418461" y="10875937"/>
            <a:ext cx="402000" cy="96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525" name="Google Shape;525;p76"/>
          <p:cNvSpPr/>
          <p:nvPr/>
        </p:nvSpPr>
        <p:spPr>
          <a:xfrm>
            <a:off x="13314021" y="3771919"/>
            <a:ext cx="1709479" cy="305373"/>
          </a:xfrm>
          <a:prstGeom prst="roundRect">
            <a:avLst>
              <a:gd name="adj" fmla="val 50000"/>
            </a:avLst>
          </a:prstGeom>
          <a:solidFill>
            <a:srgbClr val="1AA7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취소/반려 내용 </a:t>
            </a: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</a:rPr>
              <a:t>확</a:t>
            </a: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인</a:t>
            </a:r>
            <a:endParaRPr sz="1200">
              <a:solidFill>
                <a:schemeClr val="lt1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pSp>
        <p:nvGrpSpPr>
          <p:cNvPr id="17" name="Google Shape;526;p76"/>
          <p:cNvGrpSpPr/>
          <p:nvPr/>
        </p:nvGrpSpPr>
        <p:grpSpPr>
          <a:xfrm>
            <a:off x="2241673" y="3313096"/>
            <a:ext cx="2434442" cy="1630680"/>
            <a:chOff x="2265120" y="8514772"/>
            <a:chExt cx="2434442" cy="1630680"/>
          </a:xfrm>
        </p:grpSpPr>
        <p:sp>
          <p:nvSpPr>
            <p:cNvPr id="527" name="Google Shape;527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76"/>
            <p:cNvSpPr/>
            <p:nvPr/>
          </p:nvSpPr>
          <p:spPr>
            <a:xfrm>
              <a:off x="2265120" y="9033719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529" name="Google Shape;529;p76"/>
          <p:cNvCxnSpPr>
            <a:stCxn id="461" idx="6"/>
            <a:endCxn id="488" idx="2"/>
          </p:cNvCxnSpPr>
          <p:nvPr/>
        </p:nvCxnSpPr>
        <p:spPr>
          <a:xfrm rot="10800000" flipH="1">
            <a:off x="4283613" y="5118547"/>
            <a:ext cx="2749800" cy="834000"/>
          </a:xfrm>
          <a:prstGeom prst="bentConnector3">
            <a:avLst>
              <a:gd name="adj1" fmla="val 50002"/>
            </a:avLst>
          </a:prstGeom>
          <a:noFill/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30" name="Google Shape;530;p76"/>
          <p:cNvCxnSpPr>
            <a:stCxn id="527" idx="6"/>
            <a:endCxn id="488" idx="2"/>
          </p:cNvCxnSpPr>
          <p:nvPr/>
        </p:nvCxnSpPr>
        <p:spPr>
          <a:xfrm>
            <a:off x="4274234" y="4128436"/>
            <a:ext cx="2759400" cy="990000"/>
          </a:xfrm>
          <a:prstGeom prst="bentConnector3">
            <a:avLst>
              <a:gd name="adj1" fmla="val 49998"/>
            </a:avLst>
          </a:prstGeom>
          <a:noFill/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stealth" w="med" len="med"/>
          </a:ln>
        </p:spPr>
      </p:cxnSp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4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9"/>
          <p:cNvSpPr txBox="1"/>
          <p:nvPr/>
        </p:nvSpPr>
        <p:spPr>
          <a:xfrm>
            <a:off x="1276749" y="525775"/>
            <a:ext cx="86241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4-1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: 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관리자 페이지 메뉴구조도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38" name="Google Shape;638;p79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관리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자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페이지 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41" name="Google Shape;641;p7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642" name="Google Shape;642;p7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18</a:t>
            </a:fld>
            <a:endParaRPr/>
          </a:p>
        </p:txBody>
      </p:sp>
      <p:pic>
        <p:nvPicPr>
          <p:cNvPr id="3074" name="Picture 2" descr="서비스 구조도 분석 양식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08317" y="2333874"/>
            <a:ext cx="10925175" cy="7572376"/>
          </a:xfrm>
          <a:prstGeom prst="rect">
            <a:avLst/>
          </a:prstGeom>
          <a:noFill/>
        </p:spPr>
      </p:pic>
      <p:sp>
        <p:nvSpPr>
          <p:cNvPr id="10" name="직사각형 9"/>
          <p:cNvSpPr/>
          <p:nvPr/>
        </p:nvSpPr>
        <p:spPr>
          <a:xfrm>
            <a:off x="12031579" y="5370898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ko-KR" altLang="en-US" dirty="0" smtClean="0"/>
              <a:t>서비스 구조도 필요</a:t>
            </a:r>
            <a:r>
              <a:rPr lang="en-US" altLang="ko-KR" dirty="0" smtClean="0"/>
              <a:t>(</a:t>
            </a:r>
            <a:r>
              <a:rPr lang="ko-KR" altLang="en-US" dirty="0" smtClean="0"/>
              <a:t>첨부 예시 참조</a:t>
            </a:r>
            <a:r>
              <a:rPr lang="en-US" altLang="ko-KR" dirty="0" smtClean="0"/>
              <a:t>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9"/>
          <p:cNvSpPr txBox="1"/>
          <p:nvPr/>
        </p:nvSpPr>
        <p:spPr>
          <a:xfrm>
            <a:off x="1276749" y="525775"/>
            <a:ext cx="86241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4-1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: 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관리자 로그인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38" name="Google Shape;638;p79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관리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자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페이지 </a:t>
            </a: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– 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로그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인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aphicFrame>
        <p:nvGraphicFramePr>
          <p:cNvPr id="639" name="Google Shape;639;p79"/>
          <p:cNvGraphicFramePr/>
          <p:nvPr/>
        </p:nvGraphicFramePr>
        <p:xfrm>
          <a:off x="17526424" y="1340700"/>
          <a:ext cx="3982725" cy="589575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1122725"/>
                <a:gridCol w="2860000"/>
              </a:tblGrid>
              <a:tr h="589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i="0" u="none" strike="noStrike" cap="none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DIRECTORY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-US" altLang="ko-KR" sz="1500" b="0" i="0" u="none" strike="noStrike" cap="none" dirty="0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GNB&gt;</a:t>
                      </a:r>
                      <a:r>
                        <a:rPr lang="ko-KR" altLang="en-US" sz="1500" b="0" i="0" u="none" strike="noStrike" cap="none" dirty="0" err="1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리워드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640" name="Google Shape;640;p79"/>
          <p:cNvGraphicFramePr/>
          <p:nvPr/>
        </p:nvGraphicFramePr>
        <p:xfrm>
          <a:off x="17526425" y="2105103"/>
          <a:ext cx="3994500" cy="10042350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3994500"/>
              </a:tblGrid>
              <a:tr h="37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Malgun Gothic"/>
                        <a:buNone/>
                      </a:pPr>
                      <a:r>
                        <a:rPr lang="ko-KR" sz="1500" b="1" i="0" u="none" strike="noStrike" cap="none" dirty="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Function Description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</a:tr>
              <a:tr h="9665875">
                <a:tc>
                  <a:txBody>
                    <a:bodyPr/>
                    <a:lstStyle/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사용자페이지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AutoNum type="arabicPeriod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PIN번호 </a:t>
                      </a:r>
                      <a:r>
                        <a:rPr lang="ko-KR" sz="15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입력창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41" name="Google Shape;641;p7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642" name="Google Shape;642;p7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/>
          </a:p>
        </p:txBody>
      </p:sp>
      <p:sp>
        <p:nvSpPr>
          <p:cNvPr id="76" name="직사각형 75"/>
          <p:cNvSpPr/>
          <p:nvPr/>
        </p:nvSpPr>
        <p:spPr>
          <a:xfrm>
            <a:off x="3128210" y="3157087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ko-KR" altLang="en-US" dirty="0" smtClean="0"/>
              <a:t>로그인 연동</a:t>
            </a:r>
            <a:r>
              <a:rPr lang="en-US" altLang="ko-KR" dirty="0" smtClean="0"/>
              <a:t>/ </a:t>
            </a:r>
            <a:r>
              <a:rPr lang="ko-KR" altLang="en-US" dirty="0" smtClean="0"/>
              <a:t>회원 가입 여부 확인 필요</a:t>
            </a:r>
            <a:endParaRPr lang="en-US" altLang="ko-KR" dirty="0" smtClean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74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414" name="Google Shape;414;p74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</a:t>
            </a:fld>
            <a:endParaRPr/>
          </a:p>
        </p:txBody>
      </p:sp>
      <p:sp>
        <p:nvSpPr>
          <p:cNvPr id="415" name="Google Shape;415;p74"/>
          <p:cNvSpPr/>
          <p:nvPr/>
        </p:nvSpPr>
        <p:spPr>
          <a:xfrm>
            <a:off x="2216385" y="1138197"/>
            <a:ext cx="5711818" cy="622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600" b="1" dirty="0">
                <a:solidFill>
                  <a:srgbClr val="002060"/>
                </a:solidFill>
                <a:latin typeface="Noto Sans CJK KR Regular" pitchFamily="34" charset="-127"/>
                <a:ea typeface="Noto Sans CJK KR Regular" pitchFamily="34" charset="-127"/>
              </a:rPr>
              <a:t>화면설계서 변경 이력</a:t>
            </a:r>
            <a:endParaRPr sz="2600">
              <a:solidFill>
                <a:srgbClr val="002060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416" name="Google Shape;416;p74"/>
          <p:cNvSpPr/>
          <p:nvPr/>
        </p:nvSpPr>
        <p:spPr>
          <a:xfrm>
            <a:off x="23070456" y="532733"/>
            <a:ext cx="718458" cy="761081"/>
          </a:xfrm>
          <a:prstGeom prst="rect">
            <a:avLst/>
          </a:prstGeom>
          <a:solidFill>
            <a:srgbClr val="224E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74"/>
          <p:cNvSpPr/>
          <p:nvPr/>
        </p:nvSpPr>
        <p:spPr>
          <a:xfrm>
            <a:off x="23948571" y="532732"/>
            <a:ext cx="718458" cy="761081"/>
          </a:xfrm>
          <a:prstGeom prst="rect">
            <a:avLst/>
          </a:prstGeom>
          <a:solidFill>
            <a:srgbClr val="58BB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74"/>
          <p:cNvSpPr/>
          <p:nvPr/>
        </p:nvSpPr>
        <p:spPr>
          <a:xfrm>
            <a:off x="23070456" y="1439874"/>
            <a:ext cx="718458" cy="761081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74"/>
          <p:cNvSpPr/>
          <p:nvPr/>
        </p:nvSpPr>
        <p:spPr>
          <a:xfrm>
            <a:off x="23070456" y="2347015"/>
            <a:ext cx="718458" cy="761081"/>
          </a:xfrm>
          <a:prstGeom prst="rect">
            <a:avLst/>
          </a:prstGeom>
          <a:solidFill>
            <a:srgbClr val="8BA9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74"/>
          <p:cNvSpPr/>
          <p:nvPr/>
        </p:nvSpPr>
        <p:spPr>
          <a:xfrm>
            <a:off x="23948571" y="1439874"/>
            <a:ext cx="718458" cy="76108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21" name="Google Shape;421;p74"/>
          <p:cNvCxnSpPr/>
          <p:nvPr/>
        </p:nvCxnSpPr>
        <p:spPr>
          <a:xfrm>
            <a:off x="1922549" y="1951737"/>
            <a:ext cx="18976258" cy="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22" name="Google Shape;422;p74"/>
          <p:cNvSpPr/>
          <p:nvPr/>
        </p:nvSpPr>
        <p:spPr>
          <a:xfrm>
            <a:off x="25545142" y="3241483"/>
            <a:ext cx="194554" cy="194554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74"/>
          <p:cNvSpPr/>
          <p:nvPr/>
        </p:nvSpPr>
        <p:spPr>
          <a:xfrm>
            <a:off x="1922549" y="1444402"/>
            <a:ext cx="214008" cy="214008"/>
          </a:xfrm>
          <a:prstGeom prst="roundRect">
            <a:avLst>
              <a:gd name="adj" fmla="val 16667"/>
            </a:avLst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424" name="Google Shape;424;p74"/>
          <p:cNvGraphicFramePr/>
          <p:nvPr/>
        </p:nvGraphicFramePr>
        <p:xfrm>
          <a:off x="1922550" y="2346910"/>
          <a:ext cx="18976250" cy="8878675"/>
        </p:xfrm>
        <a:graphic>
          <a:graphicData uri="http://schemas.openxmlformats.org/drawingml/2006/table">
            <a:tbl>
              <a:tblPr>
                <a:noFill/>
                <a:tableStyleId>{2DF530EA-A37C-41E8-9DEB-EA4C95991012}</a:tableStyleId>
              </a:tblPr>
              <a:tblGrid>
                <a:gridCol w="783100"/>
                <a:gridCol w="1969150"/>
                <a:gridCol w="10196050"/>
                <a:gridCol w="3983500"/>
                <a:gridCol w="2044450"/>
              </a:tblGrid>
              <a:tr h="460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</a:rPr>
                        <a:t>버전</a:t>
                      </a:r>
                      <a:endParaRPr b="1">
                        <a:solidFill>
                          <a:schemeClr val="lt1"/>
                        </a:solidFill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</a:rPr>
                        <a:t>작성일</a:t>
                      </a:r>
                      <a:endParaRPr b="1">
                        <a:solidFill>
                          <a:schemeClr val="lt1"/>
                        </a:solidFill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</a:rPr>
                        <a:t>수정내역</a:t>
                      </a:r>
                      <a:endParaRPr b="1">
                        <a:solidFill>
                          <a:schemeClr val="lt1"/>
                        </a:solidFill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</a:rPr>
                        <a:t>해당페이지</a:t>
                      </a:r>
                      <a:endParaRPr b="1">
                        <a:solidFill>
                          <a:schemeClr val="lt1"/>
                        </a:solidFill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b="1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</a:rPr>
                        <a:t>작성자</a:t>
                      </a:r>
                      <a:endParaRPr b="1">
                        <a:solidFill>
                          <a:schemeClr val="lt1"/>
                        </a:solidFill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>
                    <a:solidFill>
                      <a:schemeClr val="accent4"/>
                    </a:solidFill>
                  </a:tcPr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  <a:tr h="4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9"/>
          <p:cNvSpPr txBox="1"/>
          <p:nvPr/>
        </p:nvSpPr>
        <p:spPr>
          <a:xfrm>
            <a:off x="1276749" y="525775"/>
            <a:ext cx="86241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4-2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: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퀘스트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관리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38" name="Google Shape;638;p79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관리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자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페이지 </a:t>
            </a: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– </a:t>
            </a: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퀘스트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 목록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aphicFrame>
        <p:nvGraphicFramePr>
          <p:cNvPr id="639" name="Google Shape;639;p79"/>
          <p:cNvGraphicFramePr/>
          <p:nvPr/>
        </p:nvGraphicFramePr>
        <p:xfrm>
          <a:off x="17526424" y="1340700"/>
          <a:ext cx="3982725" cy="589575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1122725"/>
                <a:gridCol w="2860000"/>
              </a:tblGrid>
              <a:tr h="589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i="0" u="none" strike="noStrike" cap="none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DIRECTORY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-US" altLang="ko-KR" sz="1500" b="0" i="0" u="none" strike="noStrike" cap="none" dirty="0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GNB&gt;</a:t>
                      </a:r>
                      <a:r>
                        <a:rPr lang="ko-KR" altLang="en-US" sz="1500" b="0" i="0" u="none" strike="noStrike" cap="none" dirty="0" err="1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리워드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640" name="Google Shape;640;p79"/>
          <p:cNvGraphicFramePr/>
          <p:nvPr/>
        </p:nvGraphicFramePr>
        <p:xfrm>
          <a:off x="17526425" y="2105103"/>
          <a:ext cx="3994500" cy="10042350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3994500"/>
              </a:tblGrid>
              <a:tr h="37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Malgun Gothic"/>
                        <a:buNone/>
                      </a:pPr>
                      <a:r>
                        <a:rPr lang="ko-KR" sz="1500" b="1" i="0" u="none" strike="noStrike" cap="none" dirty="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Function Description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</a:tr>
              <a:tr h="9665875">
                <a:tc>
                  <a:txBody>
                    <a:bodyPr/>
                    <a:lstStyle/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사용자페이지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AutoNum type="arabicPeriod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PIN번호 </a:t>
                      </a:r>
                      <a:r>
                        <a:rPr lang="ko-KR" sz="15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입력창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41" name="Google Shape;641;p7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642" name="Google Shape;642;p7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20</a:t>
            </a:fld>
            <a:endParaRPr/>
          </a:p>
        </p:txBody>
      </p:sp>
      <p:sp>
        <p:nvSpPr>
          <p:cNvPr id="76" name="직사각형 75"/>
          <p:cNvSpPr/>
          <p:nvPr/>
        </p:nvSpPr>
        <p:spPr>
          <a:xfrm>
            <a:off x="3099334" y="3157087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ko-KR" altLang="en-US" dirty="0" err="1" smtClean="0"/>
              <a:t>퀘스트</a:t>
            </a:r>
            <a:r>
              <a:rPr lang="ko-KR" altLang="en-US" dirty="0" smtClean="0"/>
              <a:t> 목록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퀘스트</a:t>
            </a:r>
            <a:r>
              <a:rPr lang="ko-KR" altLang="en-US" dirty="0" smtClean="0"/>
              <a:t> 상세보기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퀘스트명</a:t>
            </a:r>
            <a:r>
              <a:rPr lang="ko-KR" altLang="en-US" dirty="0" smtClean="0"/>
              <a:t> 수정</a:t>
            </a:r>
            <a:endParaRPr lang="en-US" altLang="ko-KR" dirty="0" smtClean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9"/>
          <p:cNvSpPr txBox="1"/>
          <p:nvPr/>
        </p:nvSpPr>
        <p:spPr>
          <a:xfrm>
            <a:off x="1276749" y="525775"/>
            <a:ext cx="86241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4-3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: 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기간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퀘스트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관리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38" name="Google Shape;638;p79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관리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자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페이지 </a:t>
            </a: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– 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기간 </a:t>
            </a: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퀘스트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관리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aphicFrame>
        <p:nvGraphicFramePr>
          <p:cNvPr id="639" name="Google Shape;639;p79"/>
          <p:cNvGraphicFramePr/>
          <p:nvPr/>
        </p:nvGraphicFramePr>
        <p:xfrm>
          <a:off x="17526424" y="1340700"/>
          <a:ext cx="3982725" cy="589575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1122725"/>
                <a:gridCol w="2860000"/>
              </a:tblGrid>
              <a:tr h="589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i="0" u="none" strike="noStrike" cap="none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DIRECTORY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-US" altLang="ko-KR" sz="1500" b="0" i="0" u="none" strike="noStrike" cap="none" dirty="0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GNB&gt;</a:t>
                      </a:r>
                      <a:r>
                        <a:rPr lang="ko-KR" altLang="en-US" sz="1500" b="0" i="0" u="none" strike="noStrike" cap="none" dirty="0" err="1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리워드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640" name="Google Shape;640;p79"/>
          <p:cNvGraphicFramePr/>
          <p:nvPr/>
        </p:nvGraphicFramePr>
        <p:xfrm>
          <a:off x="17526425" y="2105103"/>
          <a:ext cx="3994500" cy="10042350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3994500"/>
              </a:tblGrid>
              <a:tr h="37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Malgun Gothic"/>
                        <a:buNone/>
                      </a:pPr>
                      <a:r>
                        <a:rPr lang="ko-KR" sz="1500" b="1" i="0" u="none" strike="noStrike" cap="none" dirty="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Function Description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</a:tr>
              <a:tr h="9665875">
                <a:tc>
                  <a:txBody>
                    <a:bodyPr/>
                    <a:lstStyle/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사용자페이지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AutoNum type="arabicPeriod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PIN번호 </a:t>
                      </a:r>
                      <a:r>
                        <a:rPr lang="ko-KR" sz="15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입력창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41" name="Google Shape;641;p7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642" name="Google Shape;642;p7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/>
          </a:p>
        </p:txBody>
      </p:sp>
      <p:sp>
        <p:nvSpPr>
          <p:cNvPr id="76" name="직사각형 75"/>
          <p:cNvSpPr/>
          <p:nvPr/>
        </p:nvSpPr>
        <p:spPr>
          <a:xfrm>
            <a:off x="3099334" y="3157087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en-US" altLang="ko-KR" dirty="0" smtClean="0"/>
              <a:t>4-2 </a:t>
            </a:r>
            <a:r>
              <a:rPr lang="ko-KR" altLang="en-US" dirty="0" err="1" smtClean="0"/>
              <a:t>퀘스트</a:t>
            </a:r>
            <a:r>
              <a:rPr lang="ko-KR" altLang="en-US" dirty="0" smtClean="0"/>
              <a:t> 관리 내에서 </a:t>
            </a:r>
            <a:r>
              <a:rPr lang="en-US" altLang="ko-KR" dirty="0" smtClean="0"/>
              <a:t>On/Off</a:t>
            </a:r>
            <a:r>
              <a:rPr lang="ko-KR" altLang="en-US" dirty="0" smtClean="0"/>
              <a:t>로 처리할 경우 페이지 삭제</a:t>
            </a:r>
            <a:endParaRPr lang="ko-KR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9"/>
          <p:cNvSpPr txBox="1"/>
          <p:nvPr/>
        </p:nvSpPr>
        <p:spPr>
          <a:xfrm>
            <a:off x="1276749" y="525775"/>
            <a:ext cx="10879958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4-4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: 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회원관리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38" name="Google Shape;638;p79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관리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자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페이지 </a:t>
            </a: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– 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회원 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목록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aphicFrame>
        <p:nvGraphicFramePr>
          <p:cNvPr id="639" name="Google Shape;639;p79"/>
          <p:cNvGraphicFramePr/>
          <p:nvPr/>
        </p:nvGraphicFramePr>
        <p:xfrm>
          <a:off x="17526424" y="1340700"/>
          <a:ext cx="3982725" cy="589575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1122725"/>
                <a:gridCol w="2860000"/>
              </a:tblGrid>
              <a:tr h="589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i="0" u="none" strike="noStrike" cap="none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DIRECTORY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-US" altLang="ko-KR" sz="1500" b="0" i="0" u="none" strike="noStrike" cap="none" dirty="0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GNB&gt;</a:t>
                      </a:r>
                      <a:r>
                        <a:rPr lang="ko-KR" altLang="en-US" sz="1500" b="0" i="0" u="none" strike="noStrike" cap="none" dirty="0" err="1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리워드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640" name="Google Shape;640;p79"/>
          <p:cNvGraphicFramePr/>
          <p:nvPr/>
        </p:nvGraphicFramePr>
        <p:xfrm>
          <a:off x="17526425" y="2105103"/>
          <a:ext cx="3994500" cy="10042350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3994500"/>
              </a:tblGrid>
              <a:tr h="37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Malgun Gothic"/>
                        <a:buNone/>
                      </a:pPr>
                      <a:r>
                        <a:rPr lang="ko-KR" sz="1500" b="1" i="0" u="none" strike="noStrike" cap="none" dirty="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Function Description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</a:tr>
              <a:tr h="9665875">
                <a:tc>
                  <a:txBody>
                    <a:bodyPr/>
                    <a:lstStyle/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사용자페이지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AutoNum type="arabicPeriod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PIN번호 </a:t>
                      </a:r>
                      <a:r>
                        <a:rPr lang="ko-KR" sz="15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입력창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41" name="Google Shape;641;p7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642" name="Google Shape;642;p7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/>
          </a:p>
        </p:txBody>
      </p:sp>
      <p:sp>
        <p:nvSpPr>
          <p:cNvPr id="76" name="직사각형 75"/>
          <p:cNvSpPr/>
          <p:nvPr/>
        </p:nvSpPr>
        <p:spPr>
          <a:xfrm>
            <a:off x="3099334" y="3157087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ko-KR" altLang="en-US" dirty="0" err="1" smtClean="0"/>
              <a:t>회원별</a:t>
            </a:r>
            <a:r>
              <a:rPr lang="ko-KR" altLang="en-US" dirty="0" smtClean="0"/>
              <a:t> 포인트</a:t>
            </a:r>
            <a:r>
              <a:rPr lang="en-US" altLang="ko-KR" dirty="0" smtClean="0"/>
              <a:t>, </a:t>
            </a:r>
            <a:r>
              <a:rPr lang="ko-KR" altLang="en-US" dirty="0" smtClean="0"/>
              <a:t>랭킹 포인트 예외자</a:t>
            </a:r>
            <a:r>
              <a:rPr lang="en-US" altLang="ko-KR" dirty="0" smtClean="0"/>
              <a:t>(</a:t>
            </a:r>
            <a:r>
              <a:rPr lang="ko-KR" altLang="en-US" dirty="0" smtClean="0"/>
              <a:t>블랙리스트 처리</a:t>
            </a:r>
            <a:r>
              <a:rPr lang="en-US" altLang="ko-KR" dirty="0" smtClean="0"/>
              <a:t>) 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이벤트 참여를 위한 개인정보 입력 관리 등</a:t>
            </a:r>
            <a:r>
              <a:rPr lang="en-US" altLang="ko-KR" dirty="0" smtClean="0"/>
              <a:t>(</a:t>
            </a:r>
            <a:r>
              <a:rPr lang="ko-KR" altLang="en-US" dirty="0" smtClean="0"/>
              <a:t>기획에 따라 페이지 분리하여도 무방</a:t>
            </a:r>
            <a:r>
              <a:rPr lang="en-US" altLang="ko-KR" dirty="0" smtClean="0"/>
              <a:t>)</a:t>
            </a:r>
          </a:p>
          <a:p>
            <a:pPr fontAlgn="base" latinLnBrk="1"/>
            <a:endParaRPr lang="en-US" altLang="ko-KR" dirty="0" smtClean="0"/>
          </a:p>
          <a:p>
            <a:pPr fontAlgn="base" latinLnBrk="1"/>
            <a:endParaRPr lang="ko-KR" altLang="en-US" dirty="0" smtClean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9"/>
          <p:cNvSpPr txBox="1"/>
          <p:nvPr/>
        </p:nvSpPr>
        <p:spPr>
          <a:xfrm>
            <a:off x="1276749" y="525775"/>
            <a:ext cx="10879958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4-4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: 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회원관리 상세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38" name="Google Shape;638;p79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관리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자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페이지 </a:t>
            </a: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– 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회원 상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세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aphicFrame>
        <p:nvGraphicFramePr>
          <p:cNvPr id="639" name="Google Shape;639;p79"/>
          <p:cNvGraphicFramePr/>
          <p:nvPr/>
        </p:nvGraphicFramePr>
        <p:xfrm>
          <a:off x="17526424" y="1340700"/>
          <a:ext cx="3982725" cy="589575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1122725"/>
                <a:gridCol w="2860000"/>
              </a:tblGrid>
              <a:tr h="589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i="0" u="none" strike="noStrike" cap="none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DIRECTORY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-US" altLang="ko-KR" sz="1500" b="0" i="0" u="none" strike="noStrike" cap="none" dirty="0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GNB&gt;</a:t>
                      </a:r>
                      <a:r>
                        <a:rPr lang="ko-KR" altLang="en-US" sz="1500" b="0" i="0" u="none" strike="noStrike" cap="none" dirty="0" err="1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리워드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640" name="Google Shape;640;p79"/>
          <p:cNvGraphicFramePr/>
          <p:nvPr/>
        </p:nvGraphicFramePr>
        <p:xfrm>
          <a:off x="17526425" y="2105103"/>
          <a:ext cx="3994500" cy="10042350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3994500"/>
              </a:tblGrid>
              <a:tr h="37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Malgun Gothic"/>
                        <a:buNone/>
                      </a:pPr>
                      <a:r>
                        <a:rPr lang="ko-KR" sz="1500" b="1" i="0" u="none" strike="noStrike" cap="none" dirty="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Function Description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</a:tr>
              <a:tr h="9665875">
                <a:tc>
                  <a:txBody>
                    <a:bodyPr/>
                    <a:lstStyle/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사용자페이지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AutoNum type="arabicPeriod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PIN번호 </a:t>
                      </a:r>
                      <a:r>
                        <a:rPr lang="ko-KR" sz="15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입력창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41" name="Google Shape;641;p7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642" name="Google Shape;642;p7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/>
          </a:p>
        </p:txBody>
      </p:sp>
      <p:sp>
        <p:nvSpPr>
          <p:cNvPr id="76" name="직사각형 75"/>
          <p:cNvSpPr/>
          <p:nvPr/>
        </p:nvSpPr>
        <p:spPr>
          <a:xfrm>
            <a:off x="3099334" y="3157087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ko-KR" altLang="en-US" dirty="0" err="1" smtClean="0"/>
              <a:t>회원별</a:t>
            </a:r>
            <a:r>
              <a:rPr lang="ko-KR" altLang="en-US" dirty="0" smtClean="0"/>
              <a:t> 포인트</a:t>
            </a:r>
            <a:r>
              <a:rPr lang="en-US" altLang="ko-KR" dirty="0" smtClean="0"/>
              <a:t>, </a:t>
            </a:r>
            <a:r>
              <a:rPr lang="ko-KR" altLang="en-US" dirty="0" smtClean="0"/>
              <a:t>랭킹 포인트 예외자</a:t>
            </a:r>
            <a:r>
              <a:rPr lang="en-US" altLang="ko-KR" dirty="0" smtClean="0"/>
              <a:t>(</a:t>
            </a:r>
            <a:r>
              <a:rPr lang="ko-KR" altLang="en-US" dirty="0" smtClean="0"/>
              <a:t>블랙리스트 처리</a:t>
            </a:r>
            <a:r>
              <a:rPr lang="en-US" altLang="ko-KR" dirty="0" smtClean="0"/>
              <a:t>) </a:t>
            </a:r>
            <a:r>
              <a:rPr lang="ko-KR" altLang="en-US" dirty="0" smtClean="0"/>
              <a:t>기능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이벤트 참여를 위한 개인정보 입력 관리 등</a:t>
            </a:r>
            <a:r>
              <a:rPr lang="en-US" altLang="ko-KR" dirty="0" smtClean="0"/>
              <a:t>(</a:t>
            </a:r>
            <a:r>
              <a:rPr lang="ko-KR" altLang="en-US" dirty="0" smtClean="0"/>
              <a:t>기획에 따라 페이지 분리하여도 무방</a:t>
            </a:r>
            <a:r>
              <a:rPr lang="en-US" altLang="ko-KR" dirty="0" smtClean="0"/>
              <a:t>)</a:t>
            </a:r>
          </a:p>
          <a:p>
            <a:pPr fontAlgn="base" latinLnBrk="1"/>
            <a:endParaRPr lang="en-US" altLang="ko-KR" dirty="0" smtClean="0"/>
          </a:p>
          <a:p>
            <a:pPr fontAlgn="base" latinLnBrk="1"/>
            <a:endParaRPr lang="ko-KR" altLang="en-US" dirty="0" smtClean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79"/>
          <p:cNvSpPr txBox="1"/>
          <p:nvPr/>
        </p:nvSpPr>
        <p:spPr>
          <a:xfrm>
            <a:off x="1276749" y="525775"/>
            <a:ext cx="10879958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4-5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: 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랭킹 관리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638" name="Google Shape;638;p79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관리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</a:rPr>
              <a:t>자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페이지 </a:t>
            </a: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– 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랭킹 관리</a:t>
            </a:r>
            <a:r>
              <a:rPr 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aphicFrame>
        <p:nvGraphicFramePr>
          <p:cNvPr id="639" name="Google Shape;639;p79"/>
          <p:cNvGraphicFramePr/>
          <p:nvPr/>
        </p:nvGraphicFramePr>
        <p:xfrm>
          <a:off x="17526424" y="1340700"/>
          <a:ext cx="3982725" cy="589575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1122725"/>
                <a:gridCol w="2860000"/>
              </a:tblGrid>
              <a:tr h="5895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300"/>
                        <a:buFont typeface="Arial"/>
                        <a:buNone/>
                      </a:pPr>
                      <a:r>
                        <a:rPr lang="ko-KR" sz="1300" b="1" i="0" u="none" strike="noStrike" cap="none" dirty="0">
                          <a:solidFill>
                            <a:schemeClr val="lt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DIRECTORY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r>
                        <a:rPr lang="en-US" altLang="ko-KR" sz="1500" b="0" i="0" u="none" strike="noStrike" cap="none" dirty="0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GNB&gt;</a:t>
                      </a:r>
                      <a:r>
                        <a:rPr lang="ko-KR" altLang="en-US" sz="1500" b="0" i="0" u="none" strike="noStrike" cap="none" dirty="0" err="1" smtClean="0">
                          <a:solidFill>
                            <a:schemeClr val="dk1"/>
                          </a:solidFill>
                          <a:latin typeface="Noto Sans CJK KR Regular" pitchFamily="34" charset="-127"/>
                          <a:ea typeface="Noto Sans CJK KR Regular" pitchFamily="34" charset="-127"/>
                          <a:cs typeface="Arial"/>
                          <a:sym typeface="Arial"/>
                        </a:rPr>
                        <a:t>리워드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67200" marR="67200" marT="67200" marB="67200" anchor="ctr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graphicFrame>
        <p:nvGraphicFramePr>
          <p:cNvPr id="640" name="Google Shape;640;p79"/>
          <p:cNvGraphicFramePr/>
          <p:nvPr/>
        </p:nvGraphicFramePr>
        <p:xfrm>
          <a:off x="17526425" y="2105103"/>
          <a:ext cx="3994500" cy="10042350"/>
        </p:xfrm>
        <a:graphic>
          <a:graphicData uri="http://schemas.openxmlformats.org/drawingml/2006/table">
            <a:tbl>
              <a:tblPr>
                <a:noFill/>
                <a:tableStyleId>{517C5020-4C87-4DAE-A281-3FEB2EB14E24}</a:tableStyleId>
              </a:tblPr>
              <a:tblGrid>
                <a:gridCol w="3994500"/>
              </a:tblGrid>
              <a:tr h="37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500"/>
                        <a:buFont typeface="Malgun Gothic"/>
                        <a:buNone/>
                      </a:pPr>
                      <a:r>
                        <a:rPr lang="ko-KR" sz="1500" b="1" i="0" u="none" strike="noStrike" cap="none" dirty="0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Function Description</a:t>
                      </a:r>
                      <a:endParaRPr>
                        <a:latin typeface="Noto Sans CJK KR Regular" pitchFamily="34" charset="-127"/>
                        <a:ea typeface="Noto Sans CJK KR Regular" pitchFamily="34" charset="-127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</a:tr>
              <a:tr h="9665875">
                <a:tc>
                  <a:txBody>
                    <a:bodyPr/>
                    <a:lstStyle/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Char char="•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사용자페이지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None/>
                      </a:pP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228600" marR="0" lvl="0" indent="-228600" algn="l" rtl="0">
                        <a:lnSpc>
                          <a:spcPct val="100000"/>
                        </a:lnSpc>
                        <a:spcBef>
                          <a:spcPts val="75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500"/>
                        <a:buFont typeface="Arial"/>
                        <a:buAutoNum type="arabicPeriod"/>
                      </a:pPr>
                      <a:r>
                        <a:rPr lang="ko-KR" sz="1500" b="0" i="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PIN번호 </a:t>
                      </a:r>
                      <a:r>
                        <a:rPr lang="ko-KR" sz="1500" b="0" i="0" u="none" strike="noStrike" cap="none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입력창</a:t>
                      </a:r>
                      <a:endParaRPr sz="1500" b="0" i="0" u="none" strike="noStrike" cap="none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5550" marR="35550" marT="71125" marB="71125">
                    <a:lnL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F3F3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641" name="Google Shape;641;p79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642" name="Google Shape;642;p79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/>
          </a:p>
        </p:txBody>
      </p:sp>
      <p:sp>
        <p:nvSpPr>
          <p:cNvPr id="76" name="직사각형 75"/>
          <p:cNvSpPr/>
          <p:nvPr/>
        </p:nvSpPr>
        <p:spPr>
          <a:xfrm>
            <a:off x="3099334" y="3157087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1"/>
            <a:r>
              <a:rPr lang="ko-KR" altLang="en-US" dirty="0" smtClean="0"/>
              <a:t>랭킹 시스템에 노출되는 월간</a:t>
            </a:r>
            <a:r>
              <a:rPr lang="en-US" altLang="ko-KR" dirty="0" smtClean="0"/>
              <a:t>/</a:t>
            </a:r>
            <a:r>
              <a:rPr lang="ko-KR" altLang="en-US" dirty="0" smtClean="0"/>
              <a:t>연간 랭킹 외에도 관리자페이지에서는 종합 랭킹 조회 관리 가능하도록 </a:t>
            </a:r>
            <a:r>
              <a:rPr lang="ko-KR" altLang="en-US" dirty="0" smtClean="0"/>
              <a:t>설정</a:t>
            </a:r>
            <a:endParaRPr lang="en-US" altLang="ko-KR" dirty="0" smtClean="0"/>
          </a:p>
          <a:p>
            <a:pPr fontAlgn="base" latinLnBrk="1"/>
            <a:endParaRPr lang="en-US" altLang="ko-KR" dirty="0" smtClean="0"/>
          </a:p>
          <a:p>
            <a:pPr fontAlgn="base" latinLnBrk="1"/>
            <a:r>
              <a:rPr lang="ko-KR" altLang="en-US" dirty="0" err="1" smtClean="0"/>
              <a:t>퀘스트별</a:t>
            </a:r>
            <a:r>
              <a:rPr lang="ko-KR" altLang="en-US" dirty="0" smtClean="0"/>
              <a:t> 랭킹 등 관리자의 랭킹 확인</a:t>
            </a:r>
            <a:endParaRPr lang="ko-KR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8"/>
          <p:cNvSpPr txBox="1"/>
          <p:nvPr/>
        </p:nvSpPr>
        <p:spPr>
          <a:xfrm>
            <a:off x="1276749" y="525775"/>
            <a:ext cx="87282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퀘스트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리워드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시스템이란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?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0" name="Google Shape;590;p78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개요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1" name="Google Shape;591;p7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592" name="Google Shape;592;p7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  <p:sp>
        <p:nvSpPr>
          <p:cNvPr id="64" name="직사각형 63"/>
          <p:cNvSpPr/>
          <p:nvPr/>
        </p:nvSpPr>
        <p:spPr>
          <a:xfrm>
            <a:off x="9403882" y="4196615"/>
            <a:ext cx="6833937" cy="484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설명을 위한 </a:t>
            </a:r>
            <a:r>
              <a:rPr lang="en-US" altLang="ko-KR" dirty="0" smtClean="0"/>
              <a:t>PPT </a:t>
            </a:r>
            <a:r>
              <a:rPr lang="ko-KR" altLang="en-US" dirty="0" err="1" smtClean="0"/>
              <a:t>인트로</a:t>
            </a:r>
            <a:endParaRPr lang="en-US" altLang="ko-KR" dirty="0" smtClean="0"/>
          </a:p>
          <a:p>
            <a:pPr algn="ctr"/>
            <a:endParaRPr lang="en-US" altLang="ko-KR" dirty="0" smtClean="0"/>
          </a:p>
          <a:p>
            <a:pPr algn="ctr"/>
            <a:r>
              <a:rPr lang="ko-KR" altLang="en-US" dirty="0" err="1" smtClean="0"/>
              <a:t>퀘스트</a:t>
            </a:r>
            <a:r>
              <a:rPr lang="ko-KR" altLang="en-US" dirty="0" smtClean="0"/>
              <a:t> 난이도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퀘스트안</a:t>
            </a:r>
            <a:r>
              <a:rPr lang="en-US" altLang="ko-KR" dirty="0" smtClean="0"/>
              <a:t>, </a:t>
            </a:r>
            <a:r>
              <a:rPr lang="ko-KR" altLang="en-US" dirty="0" smtClean="0"/>
              <a:t> 등</a:t>
            </a:r>
            <a:endParaRPr lang="en-US" altLang="ko-KR" dirty="0" smtClean="0"/>
          </a:p>
          <a:p>
            <a:pPr algn="ctr"/>
            <a:r>
              <a:rPr lang="ko-KR" altLang="en-US" dirty="0" err="1" smtClean="0"/>
              <a:t>퀘스트에</a:t>
            </a:r>
            <a:r>
              <a:rPr lang="ko-KR" altLang="en-US" dirty="0" smtClean="0"/>
              <a:t> 대한 대략적인 개요 필요</a:t>
            </a:r>
            <a:r>
              <a:rPr lang="en-US" altLang="ko-KR" dirty="0" smtClean="0"/>
              <a:t> </a:t>
            </a:r>
            <a:endParaRPr lang="ko-KR" altLang="en-US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76"/>
          <p:cNvSpPr/>
          <p:nvPr/>
        </p:nvSpPr>
        <p:spPr>
          <a:xfrm>
            <a:off x="2216385" y="1138197"/>
            <a:ext cx="5711818" cy="622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600" b="1" dirty="0">
                <a:solidFill>
                  <a:srgbClr val="0A63B5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Spec.</a:t>
            </a:r>
            <a:endParaRPr sz="2600">
              <a:solidFill>
                <a:srgbClr val="0A63B5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448" name="Google Shape;448;p76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449" name="Google Shape;449;p76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/>
          </a:p>
        </p:txBody>
      </p:sp>
      <p:cxnSp>
        <p:nvCxnSpPr>
          <p:cNvPr id="450" name="Google Shape;450;p76"/>
          <p:cNvCxnSpPr/>
          <p:nvPr/>
        </p:nvCxnSpPr>
        <p:spPr>
          <a:xfrm>
            <a:off x="1371600" y="3222171"/>
            <a:ext cx="0" cy="2301217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1" name="Google Shape;451;p76"/>
          <p:cNvSpPr/>
          <p:nvPr/>
        </p:nvSpPr>
        <p:spPr>
          <a:xfrm>
            <a:off x="23070456" y="532733"/>
            <a:ext cx="718458" cy="761081"/>
          </a:xfrm>
          <a:prstGeom prst="rect">
            <a:avLst/>
          </a:prstGeom>
          <a:solidFill>
            <a:srgbClr val="224E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2" name="Google Shape;452;p76"/>
          <p:cNvSpPr/>
          <p:nvPr/>
        </p:nvSpPr>
        <p:spPr>
          <a:xfrm>
            <a:off x="23948571" y="532732"/>
            <a:ext cx="718458" cy="761081"/>
          </a:xfrm>
          <a:prstGeom prst="rect">
            <a:avLst/>
          </a:prstGeom>
          <a:solidFill>
            <a:srgbClr val="58BB8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76"/>
          <p:cNvSpPr/>
          <p:nvPr/>
        </p:nvSpPr>
        <p:spPr>
          <a:xfrm>
            <a:off x="23070456" y="1439874"/>
            <a:ext cx="718458" cy="761081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4" name="Google Shape;454;p76"/>
          <p:cNvSpPr/>
          <p:nvPr/>
        </p:nvSpPr>
        <p:spPr>
          <a:xfrm>
            <a:off x="23070456" y="2347015"/>
            <a:ext cx="718458" cy="761081"/>
          </a:xfrm>
          <a:prstGeom prst="rect">
            <a:avLst/>
          </a:prstGeom>
          <a:solidFill>
            <a:srgbClr val="8BA9C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76"/>
          <p:cNvSpPr/>
          <p:nvPr/>
        </p:nvSpPr>
        <p:spPr>
          <a:xfrm>
            <a:off x="23948571" y="1439874"/>
            <a:ext cx="718458" cy="761081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56" name="Google Shape;456;p76"/>
          <p:cNvCxnSpPr/>
          <p:nvPr/>
        </p:nvCxnSpPr>
        <p:spPr>
          <a:xfrm>
            <a:off x="1922549" y="1951737"/>
            <a:ext cx="18976258" cy="0"/>
          </a:xfrm>
          <a:prstGeom prst="straightConnector1">
            <a:avLst/>
          </a:prstGeom>
          <a:noFill/>
          <a:ln w="9525" cap="flat" cmpd="sng">
            <a:solidFill>
              <a:srgbClr val="A5A5A5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57" name="Google Shape;457;p76"/>
          <p:cNvSpPr/>
          <p:nvPr/>
        </p:nvSpPr>
        <p:spPr>
          <a:xfrm>
            <a:off x="25545142" y="3241483"/>
            <a:ext cx="194554" cy="194554"/>
          </a:xfrm>
          <a:prstGeom prst="ellipse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76"/>
          <p:cNvSpPr/>
          <p:nvPr/>
        </p:nvSpPr>
        <p:spPr>
          <a:xfrm>
            <a:off x="1922549" y="1444402"/>
            <a:ext cx="214008" cy="214008"/>
          </a:xfrm>
          <a:prstGeom prst="roundRect">
            <a:avLst>
              <a:gd name="adj" fmla="val 16667"/>
            </a:avLst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475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9" name="Google Shape;459;p76"/>
          <p:cNvSpPr/>
          <p:nvPr/>
        </p:nvSpPr>
        <p:spPr>
          <a:xfrm>
            <a:off x="2222828" y="1980261"/>
            <a:ext cx="5711818" cy="622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600" dirty="0" err="1" smtClean="0">
                <a:solidFill>
                  <a:srgbClr val="002060"/>
                </a:solidFill>
                <a:latin typeface="Noto Sans CJK KR Regular" pitchFamily="34" charset="-127"/>
                <a:ea typeface="Noto Sans CJK KR Regular" pitchFamily="34" charset="-127"/>
              </a:rPr>
              <a:t>리워드</a:t>
            </a:r>
            <a:r>
              <a:rPr lang="ko-KR" altLang="en-US" sz="2600" dirty="0" smtClean="0">
                <a:solidFill>
                  <a:srgbClr val="002060"/>
                </a:solidFill>
                <a:latin typeface="Noto Sans CJK KR Regular" pitchFamily="34" charset="-127"/>
                <a:ea typeface="Noto Sans CJK KR Regular" pitchFamily="34" charset="-127"/>
              </a:rPr>
              <a:t> 수령 </a:t>
            </a:r>
            <a:r>
              <a:rPr lang="ko-KR" sz="2600" dirty="0" smtClean="0">
                <a:solidFill>
                  <a:srgbClr val="002060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Task </a:t>
            </a:r>
            <a:r>
              <a:rPr lang="ko-KR" sz="2600" dirty="0">
                <a:solidFill>
                  <a:srgbClr val="002060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Flow</a:t>
            </a:r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grpSp>
        <p:nvGrpSpPr>
          <p:cNvPr id="460" name="Google Shape;460;p76"/>
          <p:cNvGrpSpPr/>
          <p:nvPr/>
        </p:nvGrpSpPr>
        <p:grpSpPr>
          <a:xfrm>
            <a:off x="2251052" y="5137207"/>
            <a:ext cx="2434442" cy="1630680"/>
            <a:chOff x="2265120" y="8514772"/>
            <a:chExt cx="2434442" cy="1630680"/>
          </a:xfrm>
        </p:grpSpPr>
        <p:sp>
          <p:nvSpPr>
            <p:cNvPr id="461" name="Google Shape;461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76"/>
            <p:cNvSpPr/>
            <p:nvPr/>
          </p:nvSpPr>
          <p:spPr>
            <a:xfrm>
              <a:off x="2265120" y="9033719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463" name="Google Shape;463;p76"/>
          <p:cNvGrpSpPr/>
          <p:nvPr/>
        </p:nvGrpSpPr>
        <p:grpSpPr>
          <a:xfrm>
            <a:off x="2265120" y="7580126"/>
            <a:ext cx="2434442" cy="1630680"/>
            <a:chOff x="2265120" y="8514772"/>
            <a:chExt cx="2434442" cy="1630680"/>
          </a:xfrm>
        </p:grpSpPr>
        <p:sp>
          <p:nvSpPr>
            <p:cNvPr id="464" name="Google Shape;464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466" name="Google Shape;466;p76"/>
          <p:cNvGrpSpPr/>
          <p:nvPr/>
        </p:nvGrpSpPr>
        <p:grpSpPr>
          <a:xfrm>
            <a:off x="6631626" y="7580126"/>
            <a:ext cx="2434442" cy="1630680"/>
            <a:chOff x="2265120" y="8514772"/>
            <a:chExt cx="2434442" cy="1630680"/>
          </a:xfrm>
        </p:grpSpPr>
        <p:sp>
          <p:nvSpPr>
            <p:cNvPr id="467" name="Google Shape;467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469" name="Google Shape;469;p76"/>
          <p:cNvGrpSpPr/>
          <p:nvPr/>
        </p:nvGrpSpPr>
        <p:grpSpPr>
          <a:xfrm>
            <a:off x="4483581" y="7587998"/>
            <a:ext cx="2434442" cy="1630680"/>
            <a:chOff x="2265120" y="8514772"/>
            <a:chExt cx="2434442" cy="1630680"/>
          </a:xfrm>
        </p:grpSpPr>
        <p:sp>
          <p:nvSpPr>
            <p:cNvPr id="470" name="Google Shape;470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dash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472" name="Google Shape;472;p76"/>
          <p:cNvGrpSpPr/>
          <p:nvPr/>
        </p:nvGrpSpPr>
        <p:grpSpPr>
          <a:xfrm>
            <a:off x="10879541" y="7594834"/>
            <a:ext cx="2434442" cy="1630680"/>
            <a:chOff x="2265120" y="8514772"/>
            <a:chExt cx="2434442" cy="1630680"/>
          </a:xfrm>
        </p:grpSpPr>
        <p:sp>
          <p:nvSpPr>
            <p:cNvPr id="473" name="Google Shape;473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rgbClr val="CDE6FC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accen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475" name="Google Shape;475;p76"/>
          <p:cNvGrpSpPr/>
          <p:nvPr/>
        </p:nvGrpSpPr>
        <p:grpSpPr>
          <a:xfrm>
            <a:off x="10879541" y="4460182"/>
            <a:ext cx="2434442" cy="1630680"/>
            <a:chOff x="2265120" y="8514772"/>
            <a:chExt cx="2434442" cy="1630680"/>
          </a:xfrm>
        </p:grpSpPr>
        <p:sp>
          <p:nvSpPr>
            <p:cNvPr id="476" name="Google Shape;476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478" name="Google Shape;478;p76"/>
          <p:cNvGrpSpPr/>
          <p:nvPr/>
        </p:nvGrpSpPr>
        <p:grpSpPr>
          <a:xfrm>
            <a:off x="13499883" y="7594834"/>
            <a:ext cx="2434442" cy="1630680"/>
            <a:chOff x="2265120" y="8514772"/>
            <a:chExt cx="2434442" cy="1630680"/>
          </a:xfrm>
        </p:grpSpPr>
        <p:sp>
          <p:nvSpPr>
            <p:cNvPr id="479" name="Google Shape;479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sp>
        <p:nvSpPr>
          <p:cNvPr id="481" name="Google Shape;481;p76"/>
          <p:cNvSpPr/>
          <p:nvPr/>
        </p:nvSpPr>
        <p:spPr>
          <a:xfrm>
            <a:off x="14152919" y="7457892"/>
            <a:ext cx="1033369" cy="305373"/>
          </a:xfrm>
          <a:prstGeom prst="roundRect">
            <a:avLst>
              <a:gd name="adj" fmla="val 50000"/>
            </a:avLst>
          </a:prstGeom>
          <a:solidFill>
            <a:srgbClr val="1AA7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추가주문</a:t>
            </a:r>
            <a:endParaRPr sz="1200">
              <a:solidFill>
                <a:schemeClr val="lt1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pSp>
        <p:nvGrpSpPr>
          <p:cNvPr id="482" name="Google Shape;482;p76"/>
          <p:cNvGrpSpPr/>
          <p:nvPr/>
        </p:nvGrpSpPr>
        <p:grpSpPr>
          <a:xfrm>
            <a:off x="13450129" y="10051233"/>
            <a:ext cx="2434442" cy="1630680"/>
            <a:chOff x="2265120" y="8514772"/>
            <a:chExt cx="2434442" cy="1630680"/>
          </a:xfrm>
        </p:grpSpPr>
        <p:sp>
          <p:nvSpPr>
            <p:cNvPr id="483" name="Google Shape;483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dk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485" name="Google Shape;485;p76"/>
          <p:cNvCxnSpPr>
            <a:stCxn id="464" idx="6"/>
            <a:endCxn id="470" idx="2"/>
          </p:cNvCxnSpPr>
          <p:nvPr/>
        </p:nvCxnSpPr>
        <p:spPr>
          <a:xfrm>
            <a:off x="4297681" y="8395466"/>
            <a:ext cx="587700" cy="78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486" name="Google Shape;486;p76"/>
          <p:cNvCxnSpPr>
            <a:stCxn id="470" idx="6"/>
            <a:endCxn id="467" idx="2"/>
          </p:cNvCxnSpPr>
          <p:nvPr/>
        </p:nvCxnSpPr>
        <p:spPr>
          <a:xfrm rot="10800000" flipH="1">
            <a:off x="6516142" y="8395538"/>
            <a:ext cx="517500" cy="78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grpSp>
        <p:nvGrpSpPr>
          <p:cNvPr id="487" name="Google Shape;487;p76"/>
          <p:cNvGrpSpPr/>
          <p:nvPr/>
        </p:nvGrpSpPr>
        <p:grpSpPr>
          <a:xfrm>
            <a:off x="6631626" y="4303207"/>
            <a:ext cx="2434442" cy="1630680"/>
            <a:chOff x="2265120" y="8514772"/>
            <a:chExt cx="2434442" cy="1630680"/>
          </a:xfrm>
        </p:grpSpPr>
        <p:sp>
          <p:nvSpPr>
            <p:cNvPr id="488" name="Google Shape;488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490" name="Google Shape;490;p76"/>
          <p:cNvGrpSpPr/>
          <p:nvPr/>
        </p:nvGrpSpPr>
        <p:grpSpPr>
          <a:xfrm>
            <a:off x="8630487" y="6095583"/>
            <a:ext cx="1140228" cy="1162453"/>
            <a:chOff x="8981207" y="6632305"/>
            <a:chExt cx="1140228" cy="1162453"/>
          </a:xfrm>
        </p:grpSpPr>
        <p:sp>
          <p:nvSpPr>
            <p:cNvPr id="491" name="Google Shape;491;p76"/>
            <p:cNvSpPr/>
            <p:nvPr/>
          </p:nvSpPr>
          <p:spPr>
            <a:xfrm>
              <a:off x="8981207" y="6846317"/>
              <a:ext cx="1140228" cy="948441"/>
            </a:xfrm>
            <a:prstGeom prst="rect">
              <a:avLst/>
            </a:prstGeom>
            <a:solidFill>
              <a:schemeClr val="dk1"/>
            </a:solidFill>
            <a:ln w="9525" cap="flat" cmpd="sng">
              <a:solidFill>
                <a:srgbClr val="224E4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  <p:sp>
          <p:nvSpPr>
            <p:cNvPr id="492" name="Google Shape;492;p76"/>
            <p:cNvSpPr/>
            <p:nvPr/>
          </p:nvSpPr>
          <p:spPr>
            <a:xfrm>
              <a:off x="9034636" y="6632305"/>
              <a:ext cx="1033369" cy="30537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dirty="0">
                  <a:solidFill>
                    <a:schemeClr val="lt1"/>
                  </a:solidFill>
                  <a:latin typeface="Noto Sans CJK KR Regular" pitchFamily="34" charset="-127"/>
                  <a:ea typeface="Noto Sans CJK KR Regular" pitchFamily="34" charset="-127"/>
                  <a:sym typeface="Arial"/>
                </a:rPr>
                <a:t> 시스템</a:t>
              </a:r>
              <a:endParaRPr sz="120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493" name="Google Shape;493;p76"/>
          <p:cNvCxnSpPr>
            <a:stCxn id="491" idx="3"/>
            <a:endCxn id="473" idx="2"/>
          </p:cNvCxnSpPr>
          <p:nvPr/>
        </p:nvCxnSpPr>
        <p:spPr>
          <a:xfrm>
            <a:off x="9770715" y="6783816"/>
            <a:ext cx="1510800" cy="1626300"/>
          </a:xfrm>
          <a:prstGeom prst="bentConnector3">
            <a:avLst>
              <a:gd name="adj1" fmla="val 49997"/>
            </a:avLst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494" name="Google Shape;494;p76"/>
          <p:cNvCxnSpPr>
            <a:stCxn id="491" idx="3"/>
            <a:endCxn id="476" idx="2"/>
          </p:cNvCxnSpPr>
          <p:nvPr/>
        </p:nvCxnSpPr>
        <p:spPr>
          <a:xfrm rot="10800000" flipH="1">
            <a:off x="9770715" y="5275416"/>
            <a:ext cx="1510800" cy="1508400"/>
          </a:xfrm>
          <a:prstGeom prst="bentConnector3">
            <a:avLst>
              <a:gd name="adj1" fmla="val 49997"/>
            </a:avLst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495" name="Google Shape;495;p76"/>
          <p:cNvSpPr/>
          <p:nvPr/>
        </p:nvSpPr>
        <p:spPr>
          <a:xfrm>
            <a:off x="10016656" y="5744630"/>
            <a:ext cx="1033369" cy="30537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NEW</a:t>
            </a:r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sp>
        <p:nvSpPr>
          <p:cNvPr id="496" name="Google Shape;496;p76"/>
          <p:cNvSpPr/>
          <p:nvPr/>
        </p:nvSpPr>
        <p:spPr>
          <a:xfrm>
            <a:off x="10047112" y="7672712"/>
            <a:ext cx="1033369" cy="30537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OLD</a:t>
            </a:r>
            <a:endParaRPr sz="1200">
              <a:solidFill>
                <a:schemeClr val="lt1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cxnSp>
        <p:nvCxnSpPr>
          <p:cNvPr id="497" name="Google Shape;497;p76"/>
          <p:cNvCxnSpPr>
            <a:stCxn id="488" idx="4"/>
            <a:endCxn id="491" idx="1"/>
          </p:cNvCxnSpPr>
          <p:nvPr/>
        </p:nvCxnSpPr>
        <p:spPr>
          <a:xfrm rot="-5400000" flipH="1">
            <a:off x="7814647" y="5968087"/>
            <a:ext cx="849900" cy="781500"/>
          </a:xfrm>
          <a:prstGeom prst="bentConnector2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498" name="Google Shape;498;p76"/>
          <p:cNvCxnSpPr>
            <a:stCxn id="467" idx="0"/>
            <a:endCxn id="491" idx="1"/>
          </p:cNvCxnSpPr>
          <p:nvPr/>
        </p:nvCxnSpPr>
        <p:spPr>
          <a:xfrm rot="-5400000">
            <a:off x="7841497" y="6791276"/>
            <a:ext cx="796200" cy="781500"/>
          </a:xfrm>
          <a:prstGeom prst="bentConnector2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499" name="Google Shape;499;p76"/>
          <p:cNvSpPr/>
          <p:nvPr/>
        </p:nvSpPr>
        <p:spPr>
          <a:xfrm>
            <a:off x="5454275" y="9353063"/>
            <a:ext cx="4317095" cy="388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>
                <a:solidFill>
                  <a:srgbClr val="5A889E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※ </a:t>
            </a:r>
            <a:r>
              <a:rPr lang="ko-KR" altLang="en-US" dirty="0" smtClean="0">
                <a:solidFill>
                  <a:srgbClr val="5A889E"/>
                </a:solidFill>
                <a:latin typeface="Noto Sans CJK KR Regular" pitchFamily="34" charset="-127"/>
                <a:ea typeface="Noto Sans CJK KR Regular" pitchFamily="34" charset="-127"/>
              </a:rPr>
              <a:t>확인 필요 사항</a:t>
            </a:r>
            <a:endParaRPr sz="1400">
              <a:solidFill>
                <a:srgbClr val="5A889E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pSp>
        <p:nvGrpSpPr>
          <p:cNvPr id="500" name="Google Shape;500;p76"/>
          <p:cNvGrpSpPr/>
          <p:nvPr/>
        </p:nvGrpSpPr>
        <p:grpSpPr>
          <a:xfrm>
            <a:off x="16363962" y="4460182"/>
            <a:ext cx="2434442" cy="1630680"/>
            <a:chOff x="2265120" y="8514772"/>
            <a:chExt cx="2434442" cy="1630680"/>
          </a:xfrm>
        </p:grpSpPr>
        <p:sp>
          <p:nvSpPr>
            <p:cNvPr id="501" name="Google Shape;501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2" name="Google Shape;502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503" name="Google Shape;503;p76"/>
          <p:cNvGrpSpPr/>
          <p:nvPr/>
        </p:nvGrpSpPr>
        <p:grpSpPr>
          <a:xfrm>
            <a:off x="18396523" y="4443195"/>
            <a:ext cx="2434442" cy="1630680"/>
            <a:chOff x="2265120" y="8514772"/>
            <a:chExt cx="2434442" cy="1630680"/>
          </a:xfrm>
        </p:grpSpPr>
        <p:sp>
          <p:nvSpPr>
            <p:cNvPr id="504" name="Google Shape;504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506" name="Google Shape;506;p76"/>
          <p:cNvCxnSpPr>
            <a:stCxn id="473" idx="6"/>
            <a:endCxn id="479" idx="2"/>
          </p:cNvCxnSpPr>
          <p:nvPr/>
        </p:nvCxnSpPr>
        <p:spPr>
          <a:xfrm>
            <a:off x="12912102" y="8410174"/>
            <a:ext cx="989700" cy="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507" name="Google Shape;507;p76"/>
          <p:cNvCxnSpPr>
            <a:stCxn id="476" idx="6"/>
            <a:endCxn id="501" idx="2"/>
          </p:cNvCxnSpPr>
          <p:nvPr/>
        </p:nvCxnSpPr>
        <p:spPr>
          <a:xfrm>
            <a:off x="12912102" y="5275522"/>
            <a:ext cx="3853800" cy="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508" name="Google Shape;508;p76"/>
          <p:cNvCxnSpPr>
            <a:stCxn id="479" idx="6"/>
            <a:endCxn id="501" idx="4"/>
          </p:cNvCxnSpPr>
          <p:nvPr/>
        </p:nvCxnSpPr>
        <p:spPr>
          <a:xfrm rot="10800000" flipH="1">
            <a:off x="15532444" y="6090874"/>
            <a:ext cx="2048700" cy="2319300"/>
          </a:xfrm>
          <a:prstGeom prst="bentConnector2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509" name="Google Shape;509;p76"/>
          <p:cNvCxnSpPr>
            <a:stCxn id="505" idx="1"/>
            <a:endCxn id="504" idx="2"/>
          </p:cNvCxnSpPr>
          <p:nvPr/>
        </p:nvCxnSpPr>
        <p:spPr>
          <a:xfrm rot="10800000" flipH="1">
            <a:off x="18396523" y="5258608"/>
            <a:ext cx="402000" cy="78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grpSp>
        <p:nvGrpSpPr>
          <p:cNvPr id="510" name="Google Shape;510;p76"/>
          <p:cNvGrpSpPr/>
          <p:nvPr/>
        </p:nvGrpSpPr>
        <p:grpSpPr>
          <a:xfrm>
            <a:off x="18396523" y="7580126"/>
            <a:ext cx="2434442" cy="1630680"/>
            <a:chOff x="2265120" y="8514772"/>
            <a:chExt cx="2434442" cy="1630680"/>
          </a:xfrm>
        </p:grpSpPr>
        <p:sp>
          <p:nvSpPr>
            <p:cNvPr id="511" name="Google Shape;511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rgbClr val="CDE6FC"/>
            </a:solidFill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76"/>
            <p:cNvSpPr/>
            <p:nvPr/>
          </p:nvSpPr>
          <p:spPr>
            <a:xfrm>
              <a:off x="2265120" y="9164348"/>
              <a:ext cx="2434442" cy="3385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accen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513" name="Google Shape;513;p76"/>
          <p:cNvCxnSpPr>
            <a:stCxn id="504" idx="4"/>
            <a:endCxn id="511" idx="0"/>
          </p:cNvCxnSpPr>
          <p:nvPr/>
        </p:nvCxnSpPr>
        <p:spPr>
          <a:xfrm>
            <a:off x="19613744" y="6073875"/>
            <a:ext cx="0" cy="15063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grpSp>
        <p:nvGrpSpPr>
          <p:cNvPr id="514" name="Google Shape;514;p76"/>
          <p:cNvGrpSpPr/>
          <p:nvPr/>
        </p:nvGrpSpPr>
        <p:grpSpPr>
          <a:xfrm>
            <a:off x="16385900" y="10069711"/>
            <a:ext cx="2434442" cy="1630680"/>
            <a:chOff x="2265120" y="8514772"/>
            <a:chExt cx="2434442" cy="1630680"/>
          </a:xfrm>
        </p:grpSpPr>
        <p:sp>
          <p:nvSpPr>
            <p:cNvPr id="515" name="Google Shape;515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76"/>
            <p:cNvSpPr/>
            <p:nvPr/>
          </p:nvSpPr>
          <p:spPr>
            <a:xfrm>
              <a:off x="2265120" y="8914968"/>
              <a:ext cx="2434442" cy="83099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grpSp>
        <p:nvGrpSpPr>
          <p:cNvPr id="517" name="Google Shape;517;p76"/>
          <p:cNvGrpSpPr/>
          <p:nvPr/>
        </p:nvGrpSpPr>
        <p:grpSpPr>
          <a:xfrm>
            <a:off x="18418461" y="10052724"/>
            <a:ext cx="2434442" cy="1630680"/>
            <a:chOff x="2265120" y="8514772"/>
            <a:chExt cx="2434442" cy="1630680"/>
          </a:xfrm>
        </p:grpSpPr>
        <p:sp>
          <p:nvSpPr>
            <p:cNvPr id="518" name="Google Shape;518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76"/>
            <p:cNvSpPr/>
            <p:nvPr/>
          </p:nvSpPr>
          <p:spPr>
            <a:xfrm>
              <a:off x="2265120" y="9045597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520" name="Google Shape;520;p76"/>
          <p:cNvCxnSpPr>
            <a:stCxn id="504" idx="6"/>
            <a:endCxn id="476" idx="0"/>
          </p:cNvCxnSpPr>
          <p:nvPr/>
        </p:nvCxnSpPr>
        <p:spPr>
          <a:xfrm rot="10800000">
            <a:off x="12096884" y="4460235"/>
            <a:ext cx="8332200" cy="798300"/>
          </a:xfrm>
          <a:prstGeom prst="bentConnector4">
            <a:avLst>
              <a:gd name="adj1" fmla="val -2744"/>
              <a:gd name="adj2" fmla="val 166472"/>
            </a:avLst>
          </a:prstGeom>
          <a:noFill/>
          <a:ln w="15875" cap="flat" cmpd="sng">
            <a:solidFill>
              <a:srgbClr val="7F7F7F"/>
            </a:solidFill>
            <a:prstDash val="dash"/>
            <a:miter lim="800000"/>
            <a:headEnd type="none" w="sm" len="sm"/>
            <a:tailEnd type="triangle" w="lg" len="lg"/>
          </a:ln>
        </p:spPr>
      </p:cxnSp>
      <p:sp>
        <p:nvSpPr>
          <p:cNvPr id="521" name="Google Shape;521;p76"/>
          <p:cNvSpPr/>
          <p:nvPr/>
        </p:nvSpPr>
        <p:spPr>
          <a:xfrm>
            <a:off x="17762987" y="3774020"/>
            <a:ext cx="1033369" cy="305373"/>
          </a:xfrm>
          <a:prstGeom prst="roundRect">
            <a:avLst>
              <a:gd name="adj" fmla="val 50000"/>
            </a:avLst>
          </a:prstGeom>
          <a:solidFill>
            <a:srgbClr val="1AA7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취소/반려</a:t>
            </a:r>
            <a:endParaRPr sz="1200">
              <a:solidFill>
                <a:schemeClr val="lt1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22" name="Google Shape;522;p76"/>
          <p:cNvSpPr/>
          <p:nvPr/>
        </p:nvSpPr>
        <p:spPr>
          <a:xfrm>
            <a:off x="12706599" y="4064025"/>
            <a:ext cx="5603988" cy="3885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※ </a:t>
            </a:r>
            <a:r>
              <a:rPr lang="ko-KR" altLang="en-US" sz="14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확인 필요 사항</a:t>
            </a:r>
            <a:endParaRPr>
              <a:latin typeface="Noto Sans CJK KR Regular" pitchFamily="34" charset="-127"/>
              <a:ea typeface="Noto Sans CJK KR Regular" pitchFamily="34" charset="-127"/>
            </a:endParaRPr>
          </a:p>
        </p:txBody>
      </p:sp>
      <p:cxnSp>
        <p:nvCxnSpPr>
          <p:cNvPr id="523" name="Google Shape;523;p76"/>
          <p:cNvCxnSpPr>
            <a:stCxn id="483" idx="6"/>
            <a:endCxn id="515" idx="2"/>
          </p:cNvCxnSpPr>
          <p:nvPr/>
        </p:nvCxnSpPr>
        <p:spPr>
          <a:xfrm>
            <a:off x="15482690" y="10866573"/>
            <a:ext cx="1305000" cy="186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cxnSp>
        <p:nvCxnSpPr>
          <p:cNvPr id="524" name="Google Shape;524;p76"/>
          <p:cNvCxnSpPr>
            <a:stCxn id="519" idx="1"/>
            <a:endCxn id="516" idx="3"/>
          </p:cNvCxnSpPr>
          <p:nvPr/>
        </p:nvCxnSpPr>
        <p:spPr>
          <a:xfrm>
            <a:off x="18418461" y="10875937"/>
            <a:ext cx="402000" cy="9600"/>
          </a:xfrm>
          <a:prstGeom prst="straightConnector1">
            <a:avLst/>
          </a:prstGeom>
          <a:noFill/>
          <a:ln w="15875" cap="flat" cmpd="sng">
            <a:solidFill>
              <a:srgbClr val="7F7F7F"/>
            </a:solidFill>
            <a:prstDash val="solid"/>
            <a:miter lim="800000"/>
            <a:headEnd type="none" w="sm" len="sm"/>
            <a:tailEnd type="triangle" w="lg" len="lg"/>
          </a:ln>
        </p:spPr>
      </p:cxnSp>
      <p:sp>
        <p:nvSpPr>
          <p:cNvPr id="525" name="Google Shape;525;p76"/>
          <p:cNvSpPr/>
          <p:nvPr/>
        </p:nvSpPr>
        <p:spPr>
          <a:xfrm>
            <a:off x="13314021" y="3771919"/>
            <a:ext cx="1709479" cy="305373"/>
          </a:xfrm>
          <a:prstGeom prst="roundRect">
            <a:avLst>
              <a:gd name="adj" fmla="val 50000"/>
            </a:avLst>
          </a:prstGeom>
          <a:solidFill>
            <a:srgbClr val="1AA76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취소/반려 내용 </a:t>
            </a: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</a:rPr>
              <a:t>확</a:t>
            </a:r>
            <a:r>
              <a:rPr lang="ko-KR" sz="1200" dirty="0">
                <a:solidFill>
                  <a:schemeClr val="lt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인</a:t>
            </a:r>
            <a:endParaRPr sz="1200">
              <a:solidFill>
                <a:schemeClr val="lt1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grpSp>
        <p:nvGrpSpPr>
          <p:cNvPr id="526" name="Google Shape;526;p76"/>
          <p:cNvGrpSpPr/>
          <p:nvPr/>
        </p:nvGrpSpPr>
        <p:grpSpPr>
          <a:xfrm>
            <a:off x="2241673" y="3313096"/>
            <a:ext cx="2434442" cy="1630680"/>
            <a:chOff x="2265120" y="8514772"/>
            <a:chExt cx="2434442" cy="1630680"/>
          </a:xfrm>
        </p:grpSpPr>
        <p:sp>
          <p:nvSpPr>
            <p:cNvPr id="527" name="Google Shape;527;p76"/>
            <p:cNvSpPr/>
            <p:nvPr/>
          </p:nvSpPr>
          <p:spPr>
            <a:xfrm>
              <a:off x="2667001" y="8514772"/>
              <a:ext cx="1630680" cy="1630680"/>
            </a:xfrm>
            <a:prstGeom prst="ellipse">
              <a:avLst/>
            </a:prstGeom>
            <a:solidFill>
              <a:schemeClr val="lt1"/>
            </a:solidFill>
            <a:ln w="12700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76"/>
            <p:cNvSpPr/>
            <p:nvPr/>
          </p:nvSpPr>
          <p:spPr>
            <a:xfrm>
              <a:off x="2265120" y="9033719"/>
              <a:ext cx="2434442" cy="58477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solidFill>
                  <a:schemeClr val="dk1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endParaRPr>
            </a:p>
          </p:txBody>
        </p:sp>
      </p:grpSp>
      <p:cxnSp>
        <p:nvCxnSpPr>
          <p:cNvPr id="529" name="Google Shape;529;p76"/>
          <p:cNvCxnSpPr>
            <a:stCxn id="461" idx="6"/>
            <a:endCxn id="488" idx="2"/>
          </p:cNvCxnSpPr>
          <p:nvPr/>
        </p:nvCxnSpPr>
        <p:spPr>
          <a:xfrm rot="10800000" flipH="1">
            <a:off x="4283613" y="5118547"/>
            <a:ext cx="2749800" cy="834000"/>
          </a:xfrm>
          <a:prstGeom prst="bentConnector3">
            <a:avLst>
              <a:gd name="adj1" fmla="val 50002"/>
            </a:avLst>
          </a:prstGeom>
          <a:noFill/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530" name="Google Shape;530;p76"/>
          <p:cNvCxnSpPr>
            <a:stCxn id="527" idx="6"/>
            <a:endCxn id="488" idx="2"/>
          </p:cNvCxnSpPr>
          <p:nvPr/>
        </p:nvCxnSpPr>
        <p:spPr>
          <a:xfrm>
            <a:off x="4274234" y="4128436"/>
            <a:ext cx="2759400" cy="990000"/>
          </a:xfrm>
          <a:prstGeom prst="bentConnector3">
            <a:avLst>
              <a:gd name="adj1" fmla="val 49998"/>
            </a:avLst>
          </a:prstGeom>
          <a:noFill/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stealth" w="med" len="med"/>
          </a:ln>
        </p:spPr>
      </p:cxnSp>
    </p:spTree>
  </p:cSld>
  <p:clrMapOvr>
    <a:masterClrMapping/>
  </p:clrMapOvr>
  <mc:AlternateContent xmlns:mc="http://schemas.openxmlformats.org/markup-compatibility/2006">
    <mc:Choice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 Requires="p14">
      <p:transition spd="slow" p14:dur="7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4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4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8"/>
          <p:cNvSpPr txBox="1"/>
          <p:nvPr/>
        </p:nvSpPr>
        <p:spPr>
          <a:xfrm>
            <a:off x="1276749" y="525775"/>
            <a:ext cx="87282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1-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1</a:t>
            </a: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r>
              <a:rPr lang="ko-KR" sz="4400" b="1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: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퀘스트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메인페이지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0" name="Google Shape;590;p78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사용자페이지 – </a:t>
            </a:r>
            <a:r>
              <a:rPr lang="ko-KR" sz="1800" dirty="0" err="1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메뉴판</a:t>
            </a:r>
            <a:r>
              <a:rPr lang="ko-KR" sz="1800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1" name="Google Shape;591;p7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592" name="Google Shape;592;p7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/>
          </a:p>
        </p:txBody>
      </p:sp>
      <p:grpSp>
        <p:nvGrpSpPr>
          <p:cNvPr id="2" name="Group 24"/>
          <p:cNvGrpSpPr/>
          <p:nvPr/>
        </p:nvGrpSpPr>
        <p:grpSpPr>
          <a:xfrm>
            <a:off x="1238378" y="2286001"/>
            <a:ext cx="10218080" cy="8229598"/>
            <a:chOff x="1371600" y="2743201"/>
            <a:chExt cx="10218080" cy="8229598"/>
          </a:xfrm>
        </p:grpSpPr>
        <p:sp>
          <p:nvSpPr>
            <p:cNvPr id="45" name="Freeform 5"/>
            <p:cNvSpPr>
              <a:spLocks/>
            </p:cNvSpPr>
            <p:nvPr/>
          </p:nvSpPr>
          <p:spPr bwMode="auto">
            <a:xfrm>
              <a:off x="1371600" y="2743201"/>
              <a:ext cx="10218080" cy="6177848"/>
            </a:xfrm>
            <a:custGeom>
              <a:avLst/>
              <a:gdLst>
                <a:gd name="T0" fmla="*/ 2537 w 2537"/>
                <a:gd name="T1" fmla="*/ 1533 h 1533"/>
                <a:gd name="T2" fmla="*/ 2537 w 2537"/>
                <a:gd name="T3" fmla="*/ 71 h 1533"/>
                <a:gd name="T4" fmla="*/ 2467 w 2537"/>
                <a:gd name="T5" fmla="*/ 0 h 1533"/>
                <a:gd name="T6" fmla="*/ 71 w 2537"/>
                <a:gd name="T7" fmla="*/ 0 h 1533"/>
                <a:gd name="T8" fmla="*/ 0 w 2537"/>
                <a:gd name="T9" fmla="*/ 71 h 1533"/>
                <a:gd name="T10" fmla="*/ 0 w 2537"/>
                <a:gd name="T11" fmla="*/ 1533 h 1533"/>
                <a:gd name="T12" fmla="*/ 2537 w 2537"/>
                <a:gd name="T13" fmla="*/ 153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1533">
                  <a:moveTo>
                    <a:pt x="2537" y="1533"/>
                  </a:moveTo>
                  <a:cubicBezTo>
                    <a:pt x="2537" y="71"/>
                    <a:pt x="2537" y="71"/>
                    <a:pt x="2537" y="71"/>
                  </a:cubicBezTo>
                  <a:cubicBezTo>
                    <a:pt x="2537" y="32"/>
                    <a:pt x="2506" y="0"/>
                    <a:pt x="2467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533"/>
                    <a:pt x="0" y="1533"/>
                    <a:pt x="0" y="1533"/>
                  </a:cubicBezTo>
                  <a:lnTo>
                    <a:pt x="2537" y="1533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46" name="Freeform 6"/>
            <p:cNvSpPr>
              <a:spLocks noEditPoints="1"/>
            </p:cNvSpPr>
            <p:nvPr/>
          </p:nvSpPr>
          <p:spPr bwMode="auto">
            <a:xfrm>
              <a:off x="1769296" y="3163495"/>
              <a:ext cx="9422688" cy="5332745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close/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  <a:close/>
                </a:path>
              </a:pathLst>
            </a:cu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47" name="Freeform 7"/>
            <p:cNvSpPr>
              <a:spLocks noEditPoints="1"/>
            </p:cNvSpPr>
            <p:nvPr/>
          </p:nvSpPr>
          <p:spPr bwMode="auto">
            <a:xfrm>
              <a:off x="1769296" y="3163495"/>
              <a:ext cx="9422688" cy="5332745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 xmlns:lc="http://schemas.openxmlformats.org/drawingml/2006/lockedCanvas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48" name="Rectangle 8"/>
            <p:cNvSpPr>
              <a:spLocks noChangeArrowheads="1"/>
            </p:cNvSpPr>
            <p:nvPr/>
          </p:nvSpPr>
          <p:spPr bwMode="auto">
            <a:xfrm>
              <a:off x="1814489" y="3208688"/>
              <a:ext cx="9332302" cy="524235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49" name="Freeform 9"/>
            <p:cNvSpPr>
              <a:spLocks/>
            </p:cNvSpPr>
            <p:nvPr/>
          </p:nvSpPr>
          <p:spPr bwMode="auto">
            <a:xfrm>
              <a:off x="4742978" y="10832700"/>
              <a:ext cx="3439169" cy="140099"/>
            </a:xfrm>
            <a:custGeom>
              <a:avLst/>
              <a:gdLst>
                <a:gd name="T0" fmla="*/ 852 w 854"/>
                <a:gd name="T1" fmla="*/ 24 h 35"/>
                <a:gd name="T2" fmla="*/ 478 w 854"/>
                <a:gd name="T3" fmla="*/ 5 h 35"/>
                <a:gd name="T4" fmla="*/ 478 w 854"/>
                <a:gd name="T5" fmla="*/ 0 h 35"/>
                <a:gd name="T6" fmla="*/ 427 w 854"/>
                <a:gd name="T7" fmla="*/ 3 h 35"/>
                <a:gd name="T8" fmla="*/ 375 w 854"/>
                <a:gd name="T9" fmla="*/ 0 h 35"/>
                <a:gd name="T10" fmla="*/ 375 w 854"/>
                <a:gd name="T11" fmla="*/ 5 h 35"/>
                <a:gd name="T12" fmla="*/ 1 w 854"/>
                <a:gd name="T13" fmla="*/ 24 h 35"/>
                <a:gd name="T14" fmla="*/ 24 w 854"/>
                <a:gd name="T15" fmla="*/ 35 h 35"/>
                <a:gd name="T16" fmla="*/ 375 w 854"/>
                <a:gd name="T17" fmla="*/ 35 h 35"/>
                <a:gd name="T18" fmla="*/ 478 w 854"/>
                <a:gd name="T19" fmla="*/ 35 h 35"/>
                <a:gd name="T20" fmla="*/ 829 w 854"/>
                <a:gd name="T21" fmla="*/ 35 h 35"/>
                <a:gd name="T22" fmla="*/ 852 w 854"/>
                <a:gd name="T23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54" h="35">
                  <a:moveTo>
                    <a:pt x="852" y="24"/>
                  </a:moveTo>
                  <a:cubicBezTo>
                    <a:pt x="478" y="5"/>
                    <a:pt x="478" y="5"/>
                    <a:pt x="478" y="5"/>
                  </a:cubicBezTo>
                  <a:cubicBezTo>
                    <a:pt x="478" y="0"/>
                    <a:pt x="478" y="0"/>
                    <a:pt x="478" y="0"/>
                  </a:cubicBezTo>
                  <a:cubicBezTo>
                    <a:pt x="427" y="3"/>
                    <a:pt x="427" y="3"/>
                    <a:pt x="427" y="3"/>
                  </a:cubicBezTo>
                  <a:cubicBezTo>
                    <a:pt x="375" y="0"/>
                    <a:pt x="375" y="0"/>
                    <a:pt x="375" y="0"/>
                  </a:cubicBezTo>
                  <a:cubicBezTo>
                    <a:pt x="375" y="5"/>
                    <a:pt x="375" y="5"/>
                    <a:pt x="375" y="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0" y="35"/>
                    <a:pt x="24" y="35"/>
                  </a:cubicBezTo>
                  <a:cubicBezTo>
                    <a:pt x="41" y="35"/>
                    <a:pt x="247" y="35"/>
                    <a:pt x="375" y="35"/>
                  </a:cubicBezTo>
                  <a:cubicBezTo>
                    <a:pt x="435" y="35"/>
                    <a:pt x="478" y="35"/>
                    <a:pt x="478" y="35"/>
                  </a:cubicBezTo>
                  <a:cubicBezTo>
                    <a:pt x="606" y="35"/>
                    <a:pt x="812" y="35"/>
                    <a:pt x="829" y="35"/>
                  </a:cubicBezTo>
                  <a:cubicBezTo>
                    <a:pt x="854" y="35"/>
                    <a:pt x="852" y="24"/>
                    <a:pt x="852" y="24"/>
                  </a:cubicBez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50" name="Freeform 10"/>
            <p:cNvSpPr>
              <a:spLocks/>
            </p:cNvSpPr>
            <p:nvPr/>
          </p:nvSpPr>
          <p:spPr bwMode="auto">
            <a:xfrm>
              <a:off x="4724901" y="9752595"/>
              <a:ext cx="3470802" cy="1188570"/>
            </a:xfrm>
            <a:custGeom>
              <a:avLst/>
              <a:gdLst>
                <a:gd name="T0" fmla="*/ 790 w 861"/>
                <a:gd name="T1" fmla="*/ 274 h 295"/>
                <a:gd name="T2" fmla="*/ 738 w 861"/>
                <a:gd name="T3" fmla="*/ 224 h 295"/>
                <a:gd name="T4" fmla="*/ 714 w 861"/>
                <a:gd name="T5" fmla="*/ 0 h 295"/>
                <a:gd name="T6" fmla="*/ 431 w 861"/>
                <a:gd name="T7" fmla="*/ 4 h 295"/>
                <a:gd name="T8" fmla="*/ 147 w 861"/>
                <a:gd name="T9" fmla="*/ 0 h 295"/>
                <a:gd name="T10" fmla="*/ 124 w 861"/>
                <a:gd name="T11" fmla="*/ 224 h 295"/>
                <a:gd name="T12" fmla="*/ 72 w 861"/>
                <a:gd name="T13" fmla="*/ 274 h 295"/>
                <a:gd name="T14" fmla="*/ 0 w 861"/>
                <a:gd name="T15" fmla="*/ 291 h 295"/>
                <a:gd name="T16" fmla="*/ 0 w 861"/>
                <a:gd name="T17" fmla="*/ 295 h 295"/>
                <a:gd name="T18" fmla="*/ 379 w 861"/>
                <a:gd name="T19" fmla="*/ 295 h 295"/>
                <a:gd name="T20" fmla="*/ 482 w 861"/>
                <a:gd name="T21" fmla="*/ 295 h 295"/>
                <a:gd name="T22" fmla="*/ 861 w 861"/>
                <a:gd name="T23" fmla="*/ 295 h 295"/>
                <a:gd name="T24" fmla="*/ 861 w 861"/>
                <a:gd name="T25" fmla="*/ 291 h 295"/>
                <a:gd name="T26" fmla="*/ 790 w 861"/>
                <a:gd name="T27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61" h="295">
                  <a:moveTo>
                    <a:pt x="790" y="274"/>
                  </a:moveTo>
                  <a:cubicBezTo>
                    <a:pt x="760" y="268"/>
                    <a:pt x="744" y="271"/>
                    <a:pt x="738" y="224"/>
                  </a:cubicBezTo>
                  <a:cubicBezTo>
                    <a:pt x="731" y="177"/>
                    <a:pt x="714" y="0"/>
                    <a:pt x="714" y="0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82" y="295"/>
                    <a:pt x="482" y="295"/>
                    <a:pt x="482" y="295"/>
                  </a:cubicBezTo>
                  <a:cubicBezTo>
                    <a:pt x="861" y="295"/>
                    <a:pt x="861" y="295"/>
                    <a:pt x="861" y="295"/>
                  </a:cubicBezTo>
                  <a:cubicBezTo>
                    <a:pt x="861" y="295"/>
                    <a:pt x="861" y="295"/>
                    <a:pt x="861" y="291"/>
                  </a:cubicBezTo>
                  <a:cubicBezTo>
                    <a:pt x="861" y="287"/>
                    <a:pt x="820" y="280"/>
                    <a:pt x="790" y="274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51" name="Oval 11"/>
            <p:cNvSpPr>
              <a:spLocks noChangeArrowheads="1"/>
            </p:cNvSpPr>
            <p:nvPr/>
          </p:nvSpPr>
          <p:spPr bwMode="auto">
            <a:xfrm>
              <a:off x="6410592" y="2914931"/>
              <a:ext cx="140099" cy="140099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52" name="Oval 12"/>
            <p:cNvSpPr>
              <a:spLocks noChangeArrowheads="1"/>
            </p:cNvSpPr>
            <p:nvPr/>
          </p:nvSpPr>
          <p:spPr bwMode="auto">
            <a:xfrm>
              <a:off x="6410592" y="2905895"/>
              <a:ext cx="140099" cy="14009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53" name="Oval 13"/>
            <p:cNvSpPr>
              <a:spLocks noChangeArrowheads="1"/>
            </p:cNvSpPr>
            <p:nvPr/>
          </p:nvSpPr>
          <p:spPr bwMode="auto">
            <a:xfrm>
              <a:off x="6433187" y="2928493"/>
              <a:ext cx="94906" cy="90385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54" name="Oval 14"/>
            <p:cNvSpPr>
              <a:spLocks noChangeArrowheads="1"/>
            </p:cNvSpPr>
            <p:nvPr/>
          </p:nvSpPr>
          <p:spPr bwMode="auto">
            <a:xfrm>
              <a:off x="6460303" y="2946570"/>
              <a:ext cx="45193" cy="54231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55" name="Oval 15"/>
            <p:cNvSpPr>
              <a:spLocks noChangeArrowheads="1"/>
            </p:cNvSpPr>
            <p:nvPr/>
          </p:nvSpPr>
          <p:spPr bwMode="auto">
            <a:xfrm>
              <a:off x="6473862" y="2969165"/>
              <a:ext cx="13559" cy="1355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56" name="Freeform 16"/>
            <p:cNvSpPr>
              <a:spLocks/>
            </p:cNvSpPr>
            <p:nvPr/>
          </p:nvSpPr>
          <p:spPr bwMode="auto">
            <a:xfrm>
              <a:off x="4724901" y="9752598"/>
              <a:ext cx="2806471" cy="1188570"/>
            </a:xfrm>
            <a:custGeom>
              <a:avLst/>
              <a:gdLst>
                <a:gd name="T0" fmla="*/ 696 w 696"/>
                <a:gd name="T1" fmla="*/ 10 h 295"/>
                <a:gd name="T2" fmla="*/ 573 w 696"/>
                <a:gd name="T3" fmla="*/ 2 h 295"/>
                <a:gd name="T4" fmla="*/ 431 w 696"/>
                <a:gd name="T5" fmla="*/ 4 h 295"/>
                <a:gd name="T6" fmla="*/ 147 w 696"/>
                <a:gd name="T7" fmla="*/ 0 h 295"/>
                <a:gd name="T8" fmla="*/ 124 w 696"/>
                <a:gd name="T9" fmla="*/ 224 h 295"/>
                <a:gd name="T10" fmla="*/ 72 w 696"/>
                <a:gd name="T11" fmla="*/ 274 h 295"/>
                <a:gd name="T12" fmla="*/ 0 w 696"/>
                <a:gd name="T13" fmla="*/ 291 h 295"/>
                <a:gd name="T14" fmla="*/ 0 w 696"/>
                <a:gd name="T15" fmla="*/ 295 h 295"/>
                <a:gd name="T16" fmla="*/ 379 w 696"/>
                <a:gd name="T17" fmla="*/ 295 h 295"/>
                <a:gd name="T18" fmla="*/ 432 w 696"/>
                <a:gd name="T19" fmla="*/ 295 h 295"/>
                <a:gd name="T20" fmla="*/ 696 w 696"/>
                <a:gd name="T21" fmla="*/ 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6" h="295">
                  <a:moveTo>
                    <a:pt x="696" y="10"/>
                  </a:moveTo>
                  <a:cubicBezTo>
                    <a:pt x="573" y="2"/>
                    <a:pt x="573" y="2"/>
                    <a:pt x="573" y="2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32" y="295"/>
                    <a:pt x="432" y="295"/>
                    <a:pt x="432" y="295"/>
                  </a:cubicBezTo>
                  <a:lnTo>
                    <a:pt x="696" y="10"/>
                  </a:lnTo>
                  <a:close/>
                </a:path>
              </a:pathLst>
            </a:custGeom>
            <a:solidFill>
              <a:srgbClr val="A8A9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  <p:sp>
          <p:nvSpPr>
            <p:cNvPr id="57" name="Freeform 17"/>
            <p:cNvSpPr>
              <a:spLocks/>
            </p:cNvSpPr>
            <p:nvPr/>
          </p:nvSpPr>
          <p:spPr bwMode="auto">
            <a:xfrm>
              <a:off x="1371600" y="8921046"/>
              <a:ext cx="10218080" cy="971645"/>
            </a:xfrm>
            <a:custGeom>
              <a:avLst/>
              <a:gdLst>
                <a:gd name="T0" fmla="*/ 0 w 2537"/>
                <a:gd name="T1" fmla="*/ 0 h 241"/>
                <a:gd name="T2" fmla="*/ 0 w 2537"/>
                <a:gd name="T3" fmla="*/ 170 h 241"/>
                <a:gd name="T4" fmla="*/ 71 w 2537"/>
                <a:gd name="T5" fmla="*/ 241 h 241"/>
                <a:gd name="T6" fmla="*/ 2467 w 2537"/>
                <a:gd name="T7" fmla="*/ 241 h 241"/>
                <a:gd name="T8" fmla="*/ 2537 w 2537"/>
                <a:gd name="T9" fmla="*/ 170 h 241"/>
                <a:gd name="T10" fmla="*/ 2537 w 2537"/>
                <a:gd name="T11" fmla="*/ 0 h 241"/>
                <a:gd name="T12" fmla="*/ 0 w 2537"/>
                <a:gd name="T1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241">
                  <a:moveTo>
                    <a:pt x="0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209"/>
                    <a:pt x="32" y="241"/>
                    <a:pt x="71" y="241"/>
                  </a:cubicBezTo>
                  <a:cubicBezTo>
                    <a:pt x="2467" y="241"/>
                    <a:pt x="2467" y="241"/>
                    <a:pt x="2467" y="241"/>
                  </a:cubicBezTo>
                  <a:cubicBezTo>
                    <a:pt x="2506" y="241"/>
                    <a:pt x="2537" y="209"/>
                    <a:pt x="2537" y="170"/>
                  </a:cubicBezTo>
                  <a:cubicBezTo>
                    <a:pt x="2537" y="0"/>
                    <a:pt x="2537" y="0"/>
                    <a:pt x="253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xmlns:lc="http://schemas.openxmlformats.org/drawingml/2006/lockedCanvas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88295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765901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6488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53180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414752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29770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180653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063604" algn="l" defTabSz="1765901" rtl="0" eaLnBrk="1" latinLnBrk="0" hangingPunct="1">
                <a:defRPr sz="34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id-ID"/>
            </a:p>
          </p:txBody>
        </p:sp>
      </p:grpSp>
      <p:sp>
        <p:nvSpPr>
          <p:cNvPr id="40" name="TextBox 36"/>
          <p:cNvSpPr txBox="1"/>
          <p:nvPr/>
        </p:nvSpPr>
        <p:spPr>
          <a:xfrm>
            <a:off x="13934651" y="2831885"/>
            <a:ext cx="6506127" cy="102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82951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5901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648852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531802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14752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297703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80653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063604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44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메인페이지</a:t>
            </a:r>
            <a:endParaRPr lang="en-US" sz="4400" b="1" dirty="0">
              <a:solidFill>
                <a:schemeClr val="tx1">
                  <a:lumMod val="65000"/>
                  <a:lumOff val="3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1" name="Rectangle 37"/>
          <p:cNvSpPr/>
          <p:nvPr/>
        </p:nvSpPr>
        <p:spPr>
          <a:xfrm>
            <a:off x="13915199" y="4064548"/>
            <a:ext cx="7706424" cy="58477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82951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5901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648852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531802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14752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297703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80653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063604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200" dirty="0" err="1" smtClean="0">
                <a:latin typeface="+mj-ea"/>
                <a:ea typeface="+mj-ea"/>
              </a:rPr>
              <a:t>퀘스트</a:t>
            </a:r>
            <a:r>
              <a:rPr lang="ko-KR" altLang="en-US" sz="3200" dirty="0" smtClean="0">
                <a:latin typeface="+mj-ea"/>
                <a:ea typeface="+mj-ea"/>
              </a:rPr>
              <a:t> 서비스 </a:t>
            </a:r>
            <a:r>
              <a:rPr lang="ko-KR" altLang="en-US" sz="3200" dirty="0" smtClean="0">
                <a:latin typeface="+mj-ea"/>
                <a:ea typeface="+mj-ea"/>
              </a:rPr>
              <a:t>소개를 위한 </a:t>
            </a:r>
            <a:r>
              <a:rPr lang="ko-KR" altLang="en-US" sz="3200" dirty="0" err="1" smtClean="0">
                <a:latin typeface="+mj-ea"/>
                <a:ea typeface="+mj-ea"/>
              </a:rPr>
              <a:t>메인페이지</a:t>
            </a:r>
            <a:endParaRPr lang="en-US" sz="3200" dirty="0">
              <a:latin typeface="+mj-ea"/>
              <a:ea typeface="+mj-ea"/>
            </a:endParaRPr>
          </a:p>
        </p:txBody>
      </p:sp>
      <p:sp>
        <p:nvSpPr>
          <p:cNvPr id="42" name="Rectangle 38"/>
          <p:cNvSpPr/>
          <p:nvPr/>
        </p:nvSpPr>
        <p:spPr>
          <a:xfrm>
            <a:off x="13943917" y="5389710"/>
            <a:ext cx="7556713" cy="397031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82951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65901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648852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531802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414752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297703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180653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063604" algn="l" defTabSz="1765901" rtl="0" eaLnBrk="1" latinLnBrk="0" hangingPunct="1">
              <a:defRPr sz="34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0" indent="-285750">
              <a:lnSpc>
                <a:spcPct val="150000"/>
              </a:lnSpc>
              <a:buClr>
                <a:srgbClr val="002060"/>
              </a:buClr>
              <a:buSzPts val="1800"/>
              <a:buFont typeface="Noto Sans Symbols"/>
              <a:buChar char="✔"/>
            </a:pPr>
            <a:r>
              <a:rPr lang="en-US" altLang="ko-KR" sz="2400" dirty="0" smtClean="0">
                <a:latin typeface="Noto Sans CJK KR Regular" pitchFamily="34" charset="-127"/>
                <a:ea typeface="Noto Sans CJK KR Regular" pitchFamily="34" charset="-127"/>
              </a:rPr>
              <a:t>GNB</a:t>
            </a:r>
            <a:r>
              <a:rPr lang="ko-KR" altLang="en-US" sz="2400" dirty="0" smtClean="0">
                <a:latin typeface="Noto Sans CJK KR Regular" pitchFamily="34" charset="-127"/>
                <a:ea typeface="Noto Sans CJK KR Regular" pitchFamily="34" charset="-127"/>
              </a:rPr>
              <a:t>를 통한 </a:t>
            </a:r>
            <a:r>
              <a:rPr lang="ko-KR" altLang="en-US" sz="2400" dirty="0" err="1" smtClean="0">
                <a:latin typeface="Noto Sans CJK KR Regular" pitchFamily="34" charset="-127"/>
                <a:ea typeface="Noto Sans CJK KR Regular" pitchFamily="34" charset="-127"/>
              </a:rPr>
              <a:t>퀘스트</a:t>
            </a:r>
            <a:r>
              <a:rPr lang="ko-KR" altLang="en-US" sz="2400" dirty="0" smtClean="0">
                <a:latin typeface="Noto Sans CJK KR Regular" pitchFamily="34" charset="-127"/>
                <a:ea typeface="Noto Sans CJK KR Regular" pitchFamily="34" charset="-127"/>
              </a:rPr>
              <a:t> 진입</a:t>
            </a:r>
          </a:p>
          <a:p>
            <a:pPr marL="285750" lvl="0" indent="-285750">
              <a:lnSpc>
                <a:spcPct val="150000"/>
              </a:lnSpc>
              <a:buClr>
                <a:srgbClr val="002060"/>
              </a:buClr>
              <a:buSzPts val="1800"/>
              <a:buFont typeface="Noto Sans Symbols"/>
              <a:buChar char="✔"/>
            </a:pPr>
            <a:r>
              <a:rPr lang="ko-KR" altLang="en-US" sz="2400" dirty="0" err="1" smtClean="0">
                <a:latin typeface="Noto Sans CJK KR Regular" pitchFamily="34" charset="-127"/>
                <a:ea typeface="Noto Sans CJK KR Regular" pitchFamily="34" charset="-127"/>
              </a:rPr>
              <a:t>메인페이지를</a:t>
            </a:r>
            <a:r>
              <a:rPr lang="ko-KR" altLang="en-US" sz="2400" dirty="0" smtClean="0">
                <a:latin typeface="Noto Sans CJK KR Regular" pitchFamily="34" charset="-127"/>
                <a:ea typeface="Noto Sans CJK KR Regular" pitchFamily="34" charset="-127"/>
              </a:rPr>
              <a:t> 통한 </a:t>
            </a:r>
            <a:r>
              <a:rPr lang="ko-KR" altLang="en-US" sz="2400" dirty="0" err="1" smtClean="0">
                <a:latin typeface="Noto Sans CJK KR Regular" pitchFamily="34" charset="-127"/>
                <a:ea typeface="Noto Sans CJK KR Regular" pitchFamily="34" charset="-127"/>
              </a:rPr>
              <a:t>퀘스트</a:t>
            </a:r>
            <a:r>
              <a:rPr lang="ko-KR" altLang="en-US" sz="2400" dirty="0" smtClean="0">
                <a:latin typeface="Noto Sans CJK KR Regular" pitchFamily="34" charset="-127"/>
                <a:ea typeface="Noto Sans CJK KR Regular" pitchFamily="34" charset="-127"/>
              </a:rPr>
              <a:t> 진입</a:t>
            </a:r>
          </a:p>
          <a:p>
            <a:pPr marL="285750" lvl="0" indent="-285750">
              <a:lnSpc>
                <a:spcPct val="150000"/>
              </a:lnSpc>
              <a:buClr>
                <a:srgbClr val="002060"/>
              </a:buClr>
              <a:buSzPts val="1800"/>
              <a:buFont typeface="Noto Sans Symbols"/>
              <a:buChar char="✔"/>
            </a:pPr>
            <a:r>
              <a:rPr lang="ko-KR" altLang="en-US" sz="2400" dirty="0" err="1" smtClean="0">
                <a:latin typeface="Noto Sans CJK KR Regular" pitchFamily="34" charset="-127"/>
                <a:ea typeface="Noto Sans CJK KR Regular" pitchFamily="34" charset="-127"/>
              </a:rPr>
              <a:t>플로팅</a:t>
            </a:r>
            <a:r>
              <a:rPr lang="ko-KR" altLang="en-US" sz="2400" dirty="0" smtClean="0">
                <a:latin typeface="Noto Sans CJK KR Regular" pitchFamily="34" charset="-127"/>
                <a:ea typeface="Noto Sans CJK KR Regular" pitchFamily="34" charset="-127"/>
              </a:rPr>
              <a:t> 버튼을 통한 </a:t>
            </a:r>
            <a:r>
              <a:rPr lang="ko-KR" altLang="en-US" sz="2400" dirty="0" err="1" smtClean="0">
                <a:latin typeface="Noto Sans CJK KR Regular" pitchFamily="34" charset="-127"/>
                <a:ea typeface="Noto Sans CJK KR Regular" pitchFamily="34" charset="-127"/>
              </a:rPr>
              <a:t>퀘스트</a:t>
            </a:r>
            <a:r>
              <a:rPr lang="ko-KR" altLang="en-US" sz="2400" dirty="0" smtClean="0">
                <a:latin typeface="Noto Sans CJK KR Regular" pitchFamily="34" charset="-127"/>
                <a:ea typeface="Noto Sans CJK KR Regular" pitchFamily="34" charset="-127"/>
              </a:rPr>
              <a:t> 진입</a:t>
            </a:r>
          </a:p>
          <a:p>
            <a:pPr marL="285750" lvl="0" indent="-285750">
              <a:lnSpc>
                <a:spcPct val="150000"/>
              </a:lnSpc>
              <a:buClr>
                <a:srgbClr val="002060"/>
              </a:buClr>
              <a:buSzPts val="1800"/>
              <a:buFont typeface="Noto Sans Symbols"/>
              <a:buChar char="✔"/>
            </a:pPr>
            <a:r>
              <a:rPr lang="ko-KR" altLang="en-US" sz="2400" dirty="0" err="1" smtClean="0">
                <a:latin typeface="Noto Sans CJK KR Regular" pitchFamily="34" charset="-127"/>
                <a:ea typeface="Noto Sans CJK KR Regular" pitchFamily="34" charset="-127"/>
              </a:rPr>
              <a:t>퀘스트</a:t>
            </a:r>
            <a:r>
              <a:rPr lang="ko-KR" altLang="en-US" sz="2400" dirty="0" smtClean="0">
                <a:latin typeface="Noto Sans CJK KR Regular" pitchFamily="34" charset="-127"/>
                <a:ea typeface="Noto Sans CJK KR Regular" pitchFamily="34" charset="-127"/>
              </a:rPr>
              <a:t> 진입 메인 페이지</a:t>
            </a:r>
            <a:br>
              <a:rPr lang="ko-KR" altLang="en-US" sz="2400" dirty="0" smtClean="0">
                <a:latin typeface="Noto Sans CJK KR Regular" pitchFamily="34" charset="-127"/>
                <a:ea typeface="Noto Sans CJK KR Regular" pitchFamily="34" charset="-127"/>
              </a:rPr>
            </a:br>
            <a:r>
              <a:rPr lang="en-US" altLang="ko-KR" sz="2400" dirty="0" smtClean="0">
                <a:latin typeface="Noto Sans CJK KR Regular" pitchFamily="34" charset="-127"/>
                <a:ea typeface="Noto Sans CJK KR Regular" pitchFamily="34" charset="-127"/>
              </a:rPr>
              <a:t>- </a:t>
            </a:r>
            <a:r>
              <a:rPr lang="ko-KR" altLang="en-US" sz="2400" dirty="0" err="1" smtClean="0">
                <a:latin typeface="Noto Sans CJK KR Regular" pitchFamily="34" charset="-127"/>
                <a:ea typeface="Noto Sans CJK KR Regular" pitchFamily="34" charset="-127"/>
              </a:rPr>
              <a:t>퀘스트</a:t>
            </a:r>
            <a:r>
              <a:rPr lang="ko-KR" altLang="en-US" sz="2400" dirty="0" smtClean="0">
                <a:latin typeface="Noto Sans CJK KR Regular" pitchFamily="34" charset="-127"/>
                <a:ea typeface="Noto Sans CJK KR Regular" pitchFamily="34" charset="-127"/>
              </a:rPr>
              <a:t> 취지를 소개한다</a:t>
            </a:r>
            <a:r>
              <a:rPr lang="en-US" altLang="ko-KR" sz="2400" dirty="0" smtClean="0">
                <a:latin typeface="Noto Sans CJK KR Regular" pitchFamily="34" charset="-127"/>
                <a:ea typeface="Noto Sans CJK KR Regular" pitchFamily="34" charset="-127"/>
              </a:rPr>
              <a:t>.</a:t>
            </a:r>
            <a:br>
              <a:rPr lang="en-US" altLang="ko-KR" sz="2400" dirty="0" smtClean="0">
                <a:latin typeface="Noto Sans CJK KR Regular" pitchFamily="34" charset="-127"/>
                <a:ea typeface="Noto Sans CJK KR Regular" pitchFamily="34" charset="-127"/>
              </a:rPr>
            </a:br>
            <a:r>
              <a:rPr lang="en-US" altLang="ko-KR" sz="2400" dirty="0" smtClean="0">
                <a:latin typeface="Noto Sans CJK KR Regular" pitchFamily="34" charset="-127"/>
                <a:ea typeface="Noto Sans CJK KR Regular" pitchFamily="34" charset="-127"/>
              </a:rPr>
              <a:t>- </a:t>
            </a:r>
            <a:r>
              <a:rPr lang="ko-KR" altLang="en-US" sz="2400" dirty="0" err="1" smtClean="0">
                <a:latin typeface="Noto Sans CJK KR Regular" pitchFamily="34" charset="-127"/>
                <a:ea typeface="Noto Sans CJK KR Regular" pitchFamily="34" charset="-127"/>
              </a:rPr>
              <a:t>퀘스트</a:t>
            </a:r>
            <a:r>
              <a:rPr lang="ko-KR" altLang="en-US" sz="2400" dirty="0" smtClean="0">
                <a:latin typeface="Noto Sans CJK KR Regular" pitchFamily="34" charset="-127"/>
                <a:ea typeface="Noto Sans CJK KR Regular" pitchFamily="34" charset="-127"/>
              </a:rPr>
              <a:t> 참여 방법을 소개한다</a:t>
            </a:r>
            <a:r>
              <a:rPr lang="en-US" altLang="ko-KR" sz="2400" dirty="0" smtClean="0">
                <a:latin typeface="Noto Sans CJK KR Regular" pitchFamily="34" charset="-127"/>
                <a:ea typeface="Noto Sans CJK KR Regular" pitchFamily="34" charset="-127"/>
              </a:rPr>
              <a:t>.</a:t>
            </a:r>
            <a:br>
              <a:rPr lang="en-US" altLang="ko-KR" sz="2400" dirty="0" smtClean="0">
                <a:latin typeface="Noto Sans CJK KR Regular" pitchFamily="34" charset="-127"/>
                <a:ea typeface="Noto Sans CJK KR Regular" pitchFamily="34" charset="-127"/>
              </a:rPr>
            </a:br>
            <a:r>
              <a:rPr lang="en-US" altLang="ko-KR" sz="2400" dirty="0" smtClean="0">
                <a:latin typeface="Noto Sans CJK KR Regular" pitchFamily="34" charset="-127"/>
                <a:ea typeface="Noto Sans CJK KR Regular" pitchFamily="34" charset="-127"/>
              </a:rPr>
              <a:t>- </a:t>
            </a:r>
            <a:r>
              <a:rPr lang="ko-KR" altLang="en-US" sz="2400" dirty="0" smtClean="0">
                <a:latin typeface="Noto Sans CJK KR Regular" pitchFamily="34" charset="-127"/>
                <a:ea typeface="Noto Sans CJK KR Regular" pitchFamily="34" charset="-127"/>
              </a:rPr>
              <a:t>랭킹 시스템을 소개한다</a:t>
            </a:r>
            <a:r>
              <a:rPr lang="en-US" altLang="ko-KR" sz="2400" dirty="0" smtClean="0">
                <a:latin typeface="Noto Sans CJK KR Regular" pitchFamily="34" charset="-127"/>
                <a:ea typeface="Noto Sans CJK KR Regular" pitchFamily="34" charset="-127"/>
              </a:rPr>
              <a:t>.</a:t>
            </a:r>
            <a:endParaRPr lang="ko-KR" altLang="en-US" sz="2400" dirty="0">
              <a:latin typeface="Noto Sans CJK KR Regular" pitchFamily="34" charset="-127"/>
              <a:ea typeface="Noto Sans CJK KR Regular" pitchFamily="34" charset="-127"/>
            </a:endParaRPr>
          </a:p>
        </p:txBody>
      </p:sp>
      <p:cxnSp>
        <p:nvCxnSpPr>
          <p:cNvPr id="43" name="Straight Connector 39"/>
          <p:cNvCxnSpPr>
            <a:cxnSpLocks/>
          </p:cNvCxnSpPr>
          <p:nvPr/>
        </p:nvCxnSpPr>
        <p:spPr>
          <a:xfrm>
            <a:off x="14060650" y="5180403"/>
            <a:ext cx="1239178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Smartphone"/>
          <p:cNvGrpSpPr>
            <a:grpSpLocks noChangeAspect="1"/>
          </p:cNvGrpSpPr>
          <p:nvPr/>
        </p:nvGrpSpPr>
        <p:grpSpPr>
          <a:xfrm>
            <a:off x="9146054" y="3441784"/>
            <a:ext cx="4073164" cy="7983402"/>
            <a:chOff x="9165945" y="1228296"/>
            <a:chExt cx="2479208" cy="4859248"/>
          </a:xfrm>
        </p:grpSpPr>
        <p:sp>
          <p:nvSpPr>
            <p:cNvPr id="59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0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1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2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63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8"/>
          <p:cNvSpPr txBox="1"/>
          <p:nvPr/>
        </p:nvSpPr>
        <p:spPr>
          <a:xfrm>
            <a:off x="1276749" y="525775"/>
            <a:ext cx="87282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1-1 :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메인페이지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진입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플로우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0" name="Google Shape;590;p78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모바일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r>
              <a:rPr lang="en-US" alt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GNB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1" name="Google Shape;591;p7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592" name="Google Shape;592;p7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/>
          </a:p>
        </p:txBody>
      </p:sp>
      <p:grpSp>
        <p:nvGrpSpPr>
          <p:cNvPr id="46" name="Smartphone"/>
          <p:cNvGrpSpPr>
            <a:grpSpLocks noChangeAspect="1"/>
          </p:cNvGrpSpPr>
          <p:nvPr/>
        </p:nvGrpSpPr>
        <p:grpSpPr>
          <a:xfrm>
            <a:off x="1522846" y="2498511"/>
            <a:ext cx="3886551" cy="7617640"/>
            <a:chOff x="9165945" y="1228296"/>
            <a:chExt cx="2479208" cy="4859248"/>
          </a:xfrm>
        </p:grpSpPr>
        <p:sp>
          <p:nvSpPr>
            <p:cNvPr id="47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0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Button"/>
          <p:cNvSpPr>
            <a:spLocks/>
          </p:cNvSpPr>
          <p:nvPr/>
        </p:nvSpPr>
        <p:spPr bwMode="auto">
          <a:xfrm>
            <a:off x="3235455" y="6279802"/>
            <a:ext cx="536282" cy="24199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Button</a:t>
            </a:r>
          </a:p>
        </p:txBody>
      </p:sp>
      <p:grpSp>
        <p:nvGrpSpPr>
          <p:cNvPr id="53" name="Alert" descr="&lt;SmartSettings&gt;&lt;SmartOptions&gt;&lt;Code&gt;H4sIAAAAAAAEAO29B2AcSZYlJi9tynt/SvVK1+B0oQiAYBMk2JBAEOzBiM3mkuwdaUcjKasqgcplVmVdZhZAzO2dvPfee++999577733ujudTif33/8/XGZkAWz2zkrayZ4hgKrIHz9+fB8/ItZNsbxIvyimddVU5+34y/PzYpqPz5ZtXler8cvqKq9fVsWyPfyNE2n7+rpp80Xnz/Gr9bItFvbF13l9SXCabrPvFstZddWMn1X1wn353XV5zr1zd19U07fr1fj1Iqvb03dtvmyKaimAz7Np/vXeGp9Uy7auyq/Z6fj0Ml+2ePk3TpbZIm9W9GEatv6Nk1/8GycpPav1pCym6bTMmkbafLlqqUGTPgr+fJI1ubyhL/LLdXGZtXl69iqbFdWTddtWy7SYVsuz5Xnlf/ZZulyX5eEt3vxuVi9pxF/v5dO6ruqv9+pPrPMGA42+fcP71TKX396/6/ZKf2u+xrvzOteO42/332fO+Ha2nJV5/d06W63ymkfvvX4yz6dv89nJPFte5DP/hWG0YmAnXYrcBrAHWviyuszrupjl6aSqyvRsWbRbZz5bQjbTpvPBKD07Xq1SwuOOA+ixLZ4J8fOY4fXfxosBMnhEELeOCd/29Txb5U2aeb/TEPKr1Pt2i6CMX+dlPm3zmXwkkD2cInjhKc7TLQ/2+KxhuJ0XB17Gc/duejybpR+d0dR+lE5Vm8Tbvtf00xAjc711FsL4/UMgdzyO8Z+z59kkLxkB+e2z3kyOaRj83RaP5dFHQ7AskPEXWX1RLBXZl9lsRtO21f16/Dw/b0e9t8ZvqlXk01fFxZxa7wwOxBv753W1XjEI+S0+pu4LW5vGxS2Gx+V/7Y0r+NiOK/hUx9X7/ElFiC3ST9L7m9Dq63gHKBwiTR613Th3HWBj5SACGgjCFP18JmKGP8Z47/3BKmOmnwjOt2L/sf/Hhi6jBmyYMtp8I3H6IG9NH331awH/2aRSxFIP04gbb6RQF9yt6cMvfg3AP5u0ibsiw+Qx7TdSKAL01kQy73498N8EqTabOfWBbrJ07+mRDNi6J10o72ftBIlb2Dsd1LDJ8yDFjUO/gZqHyBdsICKfv7/pEyDNN2L9Bhxrv4ueNOym8tsg3WJAB0RB58BKg/49/tKA+BpdeOLwHgx5G90xFEtsJNeekqsZpFcU7HsS7I2F8XU6+Vkk2WAItZFo924mWhzw+5LNg/L1OvrZI1380zpv1/Uybet1Hnnvl/Q/ykuTV/CfX7wR+nlGL90M3vvzl2wKLS+rYpY+LZpV1eRbwxEjorJbG7D0d5WY9hbB3m1Bji2KkaHfGko/iMfToRyG+h7scvvBvgfQjcN9DziDAw4/4HxArMuQdTThwSxzFtK84wdsVZOfptg/bfLlLK9H4ksc1xdNmg/zWJDfqQOFJHDSrAkadYaFifNf04lJf+Ev9KEZ5XDzfFkfkBksvUXk1cXgM/H6OoFYJJXBL9+yEyiNoZ768cxtOxuOlTb1140QbtvbUOSxqa+Il33b7jwfPuZOsyF6BcYlRvNzVrBUvURWBO22vu5/OKDG3zuVFqIUTaOZZ6BLPLdPq5lnAzA8/aiJ6X44FK+Yh+KWL7K3ROl1bchdQMQaMnBNW9Vkr7PzloS9mVdXRKq78wIOPf2JrjbDDkml87bVWzM5oV7GXzTVm7p43ZJGGy/w+zof8mfwRKz3wMeRj86LZVaWt+cRij9ouOX4FQ2AVPNJtfiS9WmHF2L43tYN8HW5CNPPB20uLzXGwTVKQj8ebwptIlopFukMCNTX6HBIF0ajhffrdmNEMthv3Nl+z55Dp/5Huvgb18WGxW0U9yON/P8pjZwv1wvnurjvu+qVnMNR+JG6cJ1P2dXqfGb8oVujokw1iI3VY52OnKLpfuHpgQEs7hJfPm7WC8qhXR+FH78uFquyOC8gr9NpTov3baXsmFbnabZMP2K0Pxp3wN3twzODnZYZwfFVwaP0TGKibFJ6YXpn6HZ1Wldd4yGXacWg04ImD7Mrf93ihSuZ2vd6J8fEv9cbv0jZ4r1eEi2z+57t996z/b1O+/CNAVYxX2Glu8jK4gfgF9bpj5ucZrzOzz/7yJvxj+4e0dQ0bbac5ul5TauA7Zw04iqfgtdmfcDCch6TWWQijIZHsy++SfENnv01uoiPJ6Ke2nnRjIXx6N+otgcBntF4XF9brq+uzuplBxTpSVWVqZqqG5G6yDttBtrh0cRWKBSeu9djfu+7DpO7b+Jd4elzuQcv4Obe58q1vc+VO/XzW9mA92Lgz/OWFBsZYPwET3KEOyPlVGbXZJ5p9QOfshtAH2dldfE1mZIjudDw4PnAGYbDs9nJucFbCnhj/JNFU5BKhlN6e09iuAM8yoM3Jl/MY53kLnP+UJDbvLCNx+IXCsgPBbtNy8p4LG49SfyhoHfDgm5PNs1DEvQ0P8/WZZteZuU6krjHc1tGivikzQ9Lopqrop3O0y0extePOqbkCHcG+mjzG3gGRPn2872Bs8wzLJS36+bZwBpL9xkSrm+2lw1i8s12NKnz7O0N7TqTrproZ3vebzuCD534W/LXj+addfz/X2b9tv182LTfkrf+3zzrxnT+aOJ/Nnr54Jm/JYfdZuJn4uncYqIpLVxdSaK0vlgvaGXg9N00X2EgWx99tWzWq1VVU4LMiy/Y7xh/9LOS3Pvg0IpyXhPKdVIayaSwfzbiLJOl7aXA8ET8rh9qtOUHwV/LJd8Yf+Pxw+n37oHl6ZZd3PuALr6+Z+wHAWblY9NSj3kGuB6PDZr+Xz4579HD/3vmZuN6mHl+NDm37OEbnptwxXDo1WGDEf/i/aP52wjyz2VUH+e920/b4aZ1wm88ZdCj5i1cjTjv326Et3XC4tz/DfdxCwesTymnpH6WSXVbN/L/vZTyVMb/92l12y5uQaqfLa9eaf3DdezVnb6silkq67T51s2rZSe0fl9v3bjmdUPU8NHLrG5owZDDgYviMl/6S4o8za+wtoYVxXNEF/gE8UXWkk1Z1XlDFMXLfdCrrG55FbsTabxXpKErqEybyOKf+9Vbc3wf2vW/g+lysOAvYClswFKIWY3Caevr/ocbzKXrc/zmesUdD0oVDxutIFaf19V6hSU8D8JJtaZpIRC7+IJWU8f8yldtUTZjihRfZItg5RRNZQH5o/e314wAw2/SC/x+1uaLhrSCh9Dn9vMNIgUyeAB0FfLrG+noFPjPDe/jAdPTql2bFjSg3UP68fgzb5RCafr4k09uWL7Bc4v+8DAthXqp39n3iu/fQn/i4SXuabZ8lROnN/lrBdXeTgPjuZF25rnlmPBYNn9PDj9et/LBjS5/95He7Ps3dhu0RNeiYGiOZ/nsVT5tiZnLr4vGt7PmTf6OVBgJ3zcVh3Sf95gNPN1Qz6g7q07GLxTZj8Q0prtDCmLoeU+M8IQYCSK3ZFv/6fP/+S29Nf/ZEC3Hnk4EvXdLsu790MhqMPr/NFnv3ZKs935oZDUY/X+HrO/R1FL/62jvZxTDkBVdvMdMvOcsALNgmWYDY2BxP0XDHwJndHD6/w5r4LFz3l2b2kBcXUT/YdG3j9n/R0kcLsttIDCvVv+wyNvF6v+jxO2tRm6gr1kX/mGROILb/3eofMumt2x2XiyzsvzZCTo6pHnPef2CUiTzrBwriJNq8eXkpykWEGu4KUfkP7cgww1Nbvj6VgS8BeEGh+sC0ZvGvAHTr502wzPNOHd/8uUXNomX5u8i0zkwTCRCnlcXF3k9Zk269dGzrCgp+ddWZKyLlhbCix9oDpY5paGPGwr6pnl6TpknWgMpiRL0Ak99M/5ohP4PhxYc4jk6PB+42P+K8m66zO+l677Imya7yJ9U7wR5JO0M/l836aZDCFtEyNv3wYbTNwOzM8h4Adwh3us6W+j7ZsLzmzEn55vDvgt6aAARb+b9xtCx19/cCELAQ/j33IX3w75vCr+5AfRgD40hZo/fbxhB7uKbG4EPdgj5Ttrk6+CtyYFvGu+9W+Bt8xJfB2+Nvr9pvO/dAm8b+N8Ob+9P/ZV+/JL/B/oonOwUWQAA&lt;/Code&gt;&lt;CodeSignature&gt;bHVvIBe/xGgEx0M8oiCg4rstsOtiCOor/WgbWE0aAsY9XXZKrU5wDsRSy9qBgW9o4Q9DAo3tq+JbBpuzOw1QWslHWDrIAg3VrhxbAIv35i716zryLq+5HcFRzVBthddBBIJnQasTr/zPtKml0C4rGrLtU1s6MAA5M9DUjmExWOLnV2KOPl1DcGQxs92pfzdEHigYeexiEBshbL+tycl2fulyNg4/nrUBUhxmnUMZIRvfrXjku0QuLn25kIjAn2DsQh/DQzcAW6lwFqiwF4J5cAXxaxDu0xTyFjoLH1BagTMBUcXbFRkLs4w6RrAoZXA1hHfic2nU44voVUpaTv9jdw==&lt;/CodeSignature&gt;&lt;/SmartOptions&gt;&lt;SmartResize enabled=&quot;True&quot; minWidth=&quot;190&quot; minHeight=&quot;1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7157491" y="4222581"/>
            <a:ext cx="3222246" cy="1507358"/>
            <a:chOff x="595686" y="1261242"/>
            <a:chExt cx="3222246" cy="1507358"/>
          </a:xfrm>
        </p:grpSpPr>
        <p:sp>
          <p:nvSpPr>
            <p:cNvPr id="54" name="Window Body"/>
            <p:cNvSpPr/>
            <p:nvPr/>
          </p:nvSpPr>
          <p:spPr>
            <a:xfrm>
              <a:off x="595686" y="1498986"/>
              <a:ext cx="3222246" cy="12696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5" name="Text"/>
            <p:cNvSpPr txBox="1"/>
            <p:nvPr/>
          </p:nvSpPr>
          <p:spPr>
            <a:xfrm>
              <a:off x="1335557" y="1635819"/>
              <a:ext cx="2294511" cy="688281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Lorem ipsum dolor sit amet, consectetur adipisicing elit, sed do eiusmod tempor incididunt ut labore et dolore magna aliqua.</a:t>
              </a:r>
            </a:p>
          </p:txBody>
        </p:sp>
        <p:sp>
          <p:nvSpPr>
            <p:cNvPr id="56" name="Title Bar"/>
            <p:cNvSpPr/>
            <p:nvPr/>
          </p:nvSpPr>
          <p:spPr>
            <a:xfrm>
              <a:off x="595686" y="1261242"/>
              <a:ext cx="3222246" cy="23774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Alert</a:t>
              </a:r>
            </a:p>
          </p:txBody>
        </p:sp>
        <p:sp>
          <p:nvSpPr>
            <p:cNvPr id="57" name="Close Button"/>
            <p:cNvSpPr>
              <a:spLocks noEditPoints="1"/>
            </p:cNvSpPr>
            <p:nvPr/>
          </p:nvSpPr>
          <p:spPr bwMode="auto">
            <a:xfrm>
              <a:off x="3607048" y="1332489"/>
              <a:ext cx="98425" cy="95250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:lc="http://schemas.openxmlformats.org/drawingml/2006/lockedCanvas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58" name="Icons"/>
            <p:cNvGrpSpPr/>
            <p:nvPr/>
          </p:nvGrpSpPr>
          <p:grpSpPr>
            <a:xfrm>
              <a:off x="773534" y="1669713"/>
              <a:ext cx="457200" cy="396875"/>
              <a:chOff x="773534" y="1669713"/>
              <a:chExt cx="457200" cy="396875"/>
            </a:xfrm>
          </p:grpSpPr>
          <p:sp>
            <p:nvSpPr>
              <p:cNvPr id="63" name="Info Icon"/>
              <p:cNvSpPr>
                <a:spLocks noChangeAspect="1" noEditPoints="1"/>
              </p:cNvSpPr>
              <p:nvPr/>
            </p:nvSpPr>
            <p:spPr bwMode="auto">
              <a:xfrm>
                <a:off x="803697" y="1670507"/>
                <a:ext cx="396875" cy="395287"/>
              </a:xfrm>
              <a:custGeom>
                <a:avLst/>
                <a:gdLst>
                  <a:gd name="T0" fmla="*/ 550 w 1101"/>
                  <a:gd name="T1" fmla="*/ 231 h 1101"/>
                  <a:gd name="T2" fmla="*/ 480 w 1101"/>
                  <a:gd name="T3" fmla="*/ 301 h 1101"/>
                  <a:gd name="T4" fmla="*/ 550 w 1101"/>
                  <a:gd name="T5" fmla="*/ 372 h 1101"/>
                  <a:gd name="T6" fmla="*/ 621 w 1101"/>
                  <a:gd name="T7" fmla="*/ 301 h 1101"/>
                  <a:gd name="T8" fmla="*/ 550 w 1101"/>
                  <a:gd name="T9" fmla="*/ 231 h 1101"/>
                  <a:gd name="T10" fmla="*/ 494 w 1101"/>
                  <a:gd name="T11" fmla="*/ 455 h 1101"/>
                  <a:gd name="T12" fmla="*/ 494 w 1101"/>
                  <a:gd name="T13" fmla="*/ 851 h 1101"/>
                  <a:gd name="T14" fmla="*/ 607 w 1101"/>
                  <a:gd name="T15" fmla="*/ 851 h 1101"/>
                  <a:gd name="T16" fmla="*/ 607 w 1101"/>
                  <a:gd name="T17" fmla="*/ 455 h 1101"/>
                  <a:gd name="T18" fmla="*/ 494 w 1101"/>
                  <a:gd name="T19" fmla="*/ 455 h 1101"/>
                  <a:gd name="T20" fmla="*/ 1101 w 1101"/>
                  <a:gd name="T21" fmla="*/ 551 h 1101"/>
                  <a:gd name="T22" fmla="*/ 550 w 1101"/>
                  <a:gd name="T23" fmla="*/ 1101 h 1101"/>
                  <a:gd name="T24" fmla="*/ 0 w 1101"/>
                  <a:gd name="T25" fmla="*/ 551 h 1101"/>
                  <a:gd name="T26" fmla="*/ 550 w 1101"/>
                  <a:gd name="T27" fmla="*/ 0 h 1101"/>
                  <a:gd name="T28" fmla="*/ 1101 w 1101"/>
                  <a:gd name="T29" fmla="*/ 551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01" h="1101">
                    <a:moveTo>
                      <a:pt x="550" y="231"/>
                    </a:moveTo>
                    <a:cubicBezTo>
                      <a:pt x="511" y="231"/>
                      <a:pt x="480" y="262"/>
                      <a:pt x="480" y="301"/>
                    </a:cubicBezTo>
                    <a:cubicBezTo>
                      <a:pt x="480" y="340"/>
                      <a:pt x="511" y="372"/>
                      <a:pt x="550" y="372"/>
                    </a:cubicBezTo>
                    <a:cubicBezTo>
                      <a:pt x="589" y="372"/>
                      <a:pt x="621" y="340"/>
                      <a:pt x="621" y="301"/>
                    </a:cubicBezTo>
                    <a:cubicBezTo>
                      <a:pt x="621" y="262"/>
                      <a:pt x="589" y="231"/>
                      <a:pt x="550" y="231"/>
                    </a:cubicBezTo>
                    <a:close/>
                    <a:moveTo>
                      <a:pt x="494" y="455"/>
                    </a:moveTo>
                    <a:lnTo>
                      <a:pt x="494" y="851"/>
                    </a:lnTo>
                    <a:lnTo>
                      <a:pt x="607" y="851"/>
                    </a:lnTo>
                    <a:lnTo>
                      <a:pt x="607" y="455"/>
                    </a:lnTo>
                    <a:lnTo>
                      <a:pt x="494" y="455"/>
                    </a:lnTo>
                    <a:close/>
                    <a:moveTo>
                      <a:pt x="1101" y="551"/>
                    </a:moveTo>
                    <a:cubicBezTo>
                      <a:pt x="1101" y="855"/>
                      <a:pt x="854" y="1101"/>
                      <a:pt x="550" y="1101"/>
                    </a:cubicBezTo>
                    <a:cubicBezTo>
                      <a:pt x="247" y="1101"/>
                      <a:pt x="0" y="855"/>
                      <a:pt x="0" y="551"/>
                    </a:cubicBezTo>
                    <a:cubicBezTo>
                      <a:pt x="0" y="247"/>
                      <a:pt x="247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Warning Icon" hidden="1"/>
              <p:cNvSpPr>
                <a:spLocks noChangeAspect="1" noEditPoints="1"/>
              </p:cNvSpPr>
              <p:nvPr/>
            </p:nvSpPr>
            <p:spPr bwMode="auto">
              <a:xfrm>
                <a:off x="773534" y="1670507"/>
                <a:ext cx="457200" cy="395287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5" name="Error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70507"/>
                <a:ext cx="398463" cy="395287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6" name="Question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69713"/>
                <a:ext cx="398463" cy="396875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59" name="Buttons"/>
            <p:cNvGrpSpPr/>
            <p:nvPr/>
          </p:nvGrpSpPr>
          <p:grpSpPr>
            <a:xfrm>
              <a:off x="1538287" y="2386471"/>
              <a:ext cx="2091779" cy="240384"/>
              <a:chOff x="1538287" y="2386471"/>
              <a:chExt cx="2091779" cy="240384"/>
            </a:xfrm>
          </p:grpSpPr>
          <p:sp>
            <p:nvSpPr>
              <p:cNvPr id="60" name="Button 1"/>
              <p:cNvSpPr>
                <a:spLocks/>
              </p:cNvSpPr>
              <p:nvPr/>
            </p:nvSpPr>
            <p:spPr bwMode="auto">
              <a:xfrm>
                <a:off x="296703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OK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Button 2"/>
              <p:cNvSpPr>
                <a:spLocks/>
              </p:cNvSpPr>
              <p:nvPr/>
            </p:nvSpPr>
            <p:spPr bwMode="auto">
              <a:xfrm>
                <a:off x="2252662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Cancel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Button 3"/>
              <p:cNvSpPr>
                <a:spLocks/>
              </p:cNvSpPr>
              <p:nvPr/>
            </p:nvSpPr>
            <p:spPr bwMode="auto">
              <a:xfrm>
                <a:off x="153828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Abort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cxnSp>
        <p:nvCxnSpPr>
          <p:cNvPr id="68" name="꺾인 연결선 67"/>
          <p:cNvCxnSpPr>
            <a:stCxn id="52" idx="2"/>
            <a:endCxn id="54" idx="2"/>
          </p:cNvCxnSpPr>
          <p:nvPr/>
        </p:nvCxnSpPr>
        <p:spPr>
          <a:xfrm rot="5400000" flipH="1" flipV="1">
            <a:off x="5740176" y="3493359"/>
            <a:ext cx="791858" cy="5265018"/>
          </a:xfrm>
          <a:prstGeom prst="bentConnector3">
            <a:avLst>
              <a:gd name="adj1" fmla="val -2886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9" name="Smartphone"/>
          <p:cNvGrpSpPr>
            <a:grpSpLocks noChangeAspect="1"/>
          </p:cNvGrpSpPr>
          <p:nvPr/>
        </p:nvGrpSpPr>
        <p:grpSpPr>
          <a:xfrm>
            <a:off x="11658248" y="2325255"/>
            <a:ext cx="4073164" cy="7983402"/>
            <a:chOff x="9165945" y="1228296"/>
            <a:chExt cx="2479208" cy="4859248"/>
          </a:xfrm>
        </p:grpSpPr>
        <p:sp>
          <p:nvSpPr>
            <p:cNvPr id="70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1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3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4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cxnSp>
        <p:nvCxnSpPr>
          <p:cNvPr id="76" name="꺾인 연결선 75"/>
          <p:cNvCxnSpPr>
            <a:stCxn id="60" idx="3"/>
            <a:endCxn id="74" idx="1"/>
          </p:cNvCxnSpPr>
          <p:nvPr/>
        </p:nvCxnSpPr>
        <p:spPr>
          <a:xfrm>
            <a:off x="10191871" y="5468002"/>
            <a:ext cx="1625091" cy="87709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8"/>
          <p:cNvSpPr txBox="1"/>
          <p:nvPr/>
        </p:nvSpPr>
        <p:spPr>
          <a:xfrm>
            <a:off x="1276749" y="525775"/>
            <a:ext cx="87282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1-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2</a:t>
            </a: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r>
              <a:rPr lang="ko-KR" sz="4400" b="1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: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메인페이지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진입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플로우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0" name="Google Shape;590;p78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모바일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플로팅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버튼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1" name="Google Shape;591;p7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592" name="Google Shape;592;p7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/>
          </a:p>
        </p:txBody>
      </p:sp>
      <p:grpSp>
        <p:nvGrpSpPr>
          <p:cNvPr id="2" name="Smartphone"/>
          <p:cNvGrpSpPr>
            <a:grpSpLocks noChangeAspect="1"/>
          </p:cNvGrpSpPr>
          <p:nvPr/>
        </p:nvGrpSpPr>
        <p:grpSpPr>
          <a:xfrm>
            <a:off x="1522846" y="2498511"/>
            <a:ext cx="3886551" cy="7617640"/>
            <a:chOff x="9165945" y="1228296"/>
            <a:chExt cx="2479208" cy="4859248"/>
          </a:xfrm>
        </p:grpSpPr>
        <p:sp>
          <p:nvSpPr>
            <p:cNvPr id="47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0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Button"/>
          <p:cNvSpPr>
            <a:spLocks/>
          </p:cNvSpPr>
          <p:nvPr/>
        </p:nvSpPr>
        <p:spPr bwMode="auto">
          <a:xfrm>
            <a:off x="3235455" y="6279802"/>
            <a:ext cx="536282" cy="24199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Button</a:t>
            </a:r>
          </a:p>
        </p:txBody>
      </p:sp>
      <p:grpSp>
        <p:nvGrpSpPr>
          <p:cNvPr id="3" name="Alert" descr="&lt;SmartSettings&gt;&lt;SmartOptions&gt;&lt;Code&gt;H4sIAAAAAAAEAO29B2AcSZYlJi9tynt/SvVK1+B0oQiAYBMk2JBAEOzBiM3mkuwdaUcjKasqgcplVmVdZhZAzO2dvPfee++999577733ujudTif33/8/XGZkAWz2zkrayZ4hgKrIHz9+fB8/ItZNsbxIvyimddVU5+34y/PzYpqPz5ZtXler8cvqKq9fVsWyPfyNE2n7+rpp80Xnz/Gr9bItFvbF13l9SXCabrPvFstZddWMn1X1wn353XV5zr1zd19U07fr1fj1Iqvb03dtvmyKaimAz7Np/vXeGp9Uy7auyq/Z6fj0Ml+2ePk3TpbZIm9W9GEatv6Nk1/8GycpPav1pCym6bTMmkbafLlqqUGTPgr+fJI1ubyhL/LLdXGZtXl69iqbFdWTddtWy7SYVsuz5Xnlf/ZZulyX5eEt3vxuVi9pxF/v5dO6ruqv9+pPrPMGA42+fcP71TKX396/6/ZKf2u+xrvzOteO42/332fO+Ha2nJV5/d06W63ymkfvvX4yz6dv89nJPFte5DP/hWG0YmAnXYrcBrAHWviyuszrupjl6aSqyvRsWbRbZz5bQjbTpvPBKD07Xq1SwuOOA+ixLZ4J8fOY4fXfxosBMnhEELeOCd/29Txb5U2aeb/TEPKr1Pt2i6CMX+dlPm3zmXwkkD2cInjhKc7TLQ/2+KxhuJ0XB17Gc/duejybpR+d0dR+lE5Vm8Tbvtf00xAjc711FsL4/UMgdzyO8Z+z59kkLxkB+e2z3kyOaRj83RaP5dFHQ7AskPEXWX1RLBXZl9lsRtO21f16/Dw/b0e9t8ZvqlXk01fFxZxa7wwOxBv753W1XjEI+S0+pu4LW5vGxS2Gx+V/7Y0r+NiOK/hUx9X7/ElFiC3ST9L7m9Dq63gHKBwiTR613Th3HWBj5SACGgjCFP18JmKGP8Z47/3BKmOmnwjOt2L/sf/Hhi6jBmyYMtp8I3H6IG9NH331awH/2aRSxFIP04gbb6RQF9yt6cMvfg3AP5u0ibsiw+Qx7TdSKAL01kQy73498N8EqTabOfWBbrJ07+mRDNi6J10o72ftBIlb2Dsd1LDJ8yDFjUO/gZqHyBdsICKfv7/pEyDNN2L9Bhxrv4ueNOym8tsg3WJAB0RB58BKg/49/tKA+BpdeOLwHgx5G90xFEtsJNeekqsZpFcU7HsS7I2F8XU6+Vkk2WAItZFo924mWhzw+5LNg/L1OvrZI1380zpv1/Uybet1Hnnvl/Q/ykuTV/CfX7wR+nlGL90M3vvzl2wKLS+rYpY+LZpV1eRbwxEjorJbG7D0d5WY9hbB3m1Bji2KkaHfGko/iMfToRyG+h7scvvBvgfQjcN9DziDAw4/4HxArMuQdTThwSxzFtK84wdsVZOfptg/bfLlLK9H4ksc1xdNmg/zWJDfqQOFJHDSrAkadYaFifNf04lJf+Ev9KEZ5XDzfFkfkBksvUXk1cXgM/H6OoFYJJXBL9+yEyiNoZ768cxtOxuOlTb1140QbtvbUOSxqa+Il33b7jwfPuZOsyF6BcYlRvNzVrBUvURWBO22vu5/OKDG3zuVFqIUTaOZZ6BLPLdPq5lnAzA8/aiJ6X44FK+Yh+KWL7K3ROl1bchdQMQaMnBNW9Vkr7PzloS9mVdXRKq78wIOPf2JrjbDDkml87bVWzM5oV7GXzTVm7p43ZJGGy/w+zof8mfwRKz3wMeRj86LZVaWt+cRij9ouOX4FQ2AVPNJtfiS9WmHF2L43tYN8HW5CNPPB20uLzXGwTVKQj8ebwptIlopFukMCNTX6HBIF0ajhffrdmNEMthv3Nl+z55Dp/5Huvgb18WGxW0U9yON/P8pjZwv1wvnurjvu+qVnMNR+JG6cJ1P2dXqfGb8oVujokw1iI3VY52OnKLpfuHpgQEs7hJfPm7WC8qhXR+FH78uFquyOC8gr9NpTov3baXsmFbnabZMP2K0Pxp3wN3twzODnZYZwfFVwaP0TGKibFJ6YXpn6HZ1Wldd4yGXacWg04ImD7Mrf93ihSuZ2vd6J8fEv9cbv0jZ4r1eEi2z+57t996z/b1O+/CNAVYxX2Glu8jK4gfgF9bpj5ucZrzOzz/7yJvxj+4e0dQ0bbac5ul5TauA7Zw04iqfgtdmfcDCch6TWWQijIZHsy++SfENnv01uoiPJ6Ke2nnRjIXx6N+otgcBntF4XF9brq+uzuplBxTpSVWVqZqqG5G6yDttBtrh0cRWKBSeu9djfu+7DpO7b+Jd4elzuQcv4Obe58q1vc+VO/XzW9mA92Lgz/OWFBsZYPwET3KEOyPlVGbXZJ5p9QOfshtAH2dldfE1mZIjudDw4PnAGYbDs9nJucFbCnhj/JNFU5BKhlN6e09iuAM8yoM3Jl/MY53kLnP+UJDbvLCNx+IXCsgPBbtNy8p4LG49SfyhoHfDgm5PNs1DEvQ0P8/WZZteZuU6krjHc1tGivikzQ9Lopqrop3O0y0extePOqbkCHcG+mjzG3gGRPn2872Bs8wzLJS36+bZwBpL9xkSrm+2lw1i8s12NKnz7O0N7TqTrproZ3vebzuCD534W/LXj+addfz/X2b9tv182LTfkrf+3zzrxnT+aOJ/Nnr54Jm/JYfdZuJn4uncYqIpLVxdSaK0vlgvaGXg9N00X2EgWx99tWzWq1VVU4LMiy/Y7xh/9LOS3Pvg0IpyXhPKdVIayaSwfzbiLJOl7aXA8ET8rh9qtOUHwV/LJd8Yf+Pxw+n37oHl6ZZd3PuALr6+Z+wHAWblY9NSj3kGuB6PDZr+Xz4579HD/3vmZuN6mHl+NDm37OEbnptwxXDo1WGDEf/i/aP52wjyz2VUH+e920/b4aZ1wm88ZdCj5i1cjTjv326Et3XC4tz/DfdxCwesTymnpH6WSXVbN/L/vZTyVMb/92l12y5uQaqfLa9eaf3DdezVnb6silkq67T51s2rZSe0fl9v3bjmdUPU8NHLrG5owZDDgYviMl/6S4o8za+wtoYVxXNEF/gE8UXWkk1Z1XlDFMXLfdCrrG55FbsTabxXpKErqEybyOKf+9Vbc3wf2vW/g+lysOAvYClswFKIWY3Caevr/ocbzKXrc/zmesUdD0oVDxutIFaf19V6hSU8D8JJtaZpIRC7+IJWU8f8yldtUTZjihRfZItg5RRNZQH5o/e314wAw2/SC/x+1uaLhrSCh9Dn9vMNIgUyeAB0FfLrG+noFPjPDe/jAdPTql2bFjSg3UP68fgzb5RCafr4k09uWL7Bc4v+8DAthXqp39n3iu/fQn/i4SXuabZ8lROnN/lrBdXeTgPjuZF25rnlmPBYNn9PDj9et/LBjS5/95He7Ps3dhu0RNeiYGiOZ/nsVT5tiZnLr4vGt7PmTf6OVBgJ3zcVh3Sf95gNPN1Qz6g7q07GLxTZj8Q0prtDCmLoeU+M8IQYCSK3ZFv/6fP/+S29Nf/ZEC3Hnk4EvXdLsu790MhqMPr/NFnv3ZKs935oZDUY/X+HrO/R1FL/62jvZxTDkBVdvMdMvOcsALNgmWYDY2BxP0XDHwJndHD6/w5r4LFz3l2b2kBcXUT/YdG3j9n/R0kcLsttIDCvVv+wyNvF6v+jxO2tRm6gr1kX/mGROILb/3eofMumt2x2XiyzsvzZCTo6pHnPef2CUiTzrBwriJNq8eXkpykWEGu4KUfkP7cgww1Nbvj6VgS8BeEGh+sC0ZvGvAHTr502wzPNOHd/8uUXNomX5u8i0zkwTCRCnlcXF3k9Zk269dGzrCgp+ddWZKyLlhbCix9oDpY5paGPGwr6pnl6TpknWgMpiRL0Ak99M/5ohP4PhxYc4jk6PB+42P+K8m66zO+l677Imya7yJ9U7wR5JO0M/l836aZDCFtEyNv3wYbTNwOzM8h4Adwh3us6W+j7ZsLzmzEn55vDvgt6aAARb+b9xtCx19/cCELAQ/j33IX3w75vCr+5AfRgD40hZo/fbxhB7uKbG4EPdgj5Ttrk6+CtyYFvGu+9W+Bt8xJfB2+Nvr9pvO/dAm8b+N8Ob+9P/ZV+/JL/B/oonOwUWQAA&lt;/Code&gt;&lt;CodeSignature&gt;bHVvIBe/xGgEx0M8oiCg4rstsOtiCOor/WgbWE0aAsY9XXZKrU5wDsRSy9qBgW9o4Q9DAo3tq+JbBpuzOw1QWslHWDrIAg3VrhxbAIv35i716zryLq+5HcFRzVBthddBBIJnQasTr/zPtKml0C4rGrLtU1s6MAA5M9DUjmExWOLnV2KOPl1DcGQxs92pfzdEHigYeexiEBshbL+tycl2fulyNg4/nrUBUhxmnUMZIRvfrXjku0QuLn25kIjAn2DsQh/DQzcAW6lwFqiwF4J5cAXxaxDu0xTyFjoLH1BagTMBUcXbFRkLs4w6RrAoZXA1hHfic2nU44voVUpaTv9jdw==&lt;/CodeSignature&gt;&lt;/SmartOptions&gt;&lt;SmartResize enabled=&quot;True&quot; minWidth=&quot;190&quot; minHeight=&quot;1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7157491" y="4222581"/>
            <a:ext cx="3222246" cy="1507358"/>
            <a:chOff x="595686" y="1261242"/>
            <a:chExt cx="3222246" cy="1507358"/>
          </a:xfrm>
        </p:grpSpPr>
        <p:sp>
          <p:nvSpPr>
            <p:cNvPr id="54" name="Window Body"/>
            <p:cNvSpPr/>
            <p:nvPr/>
          </p:nvSpPr>
          <p:spPr>
            <a:xfrm>
              <a:off x="595686" y="1498986"/>
              <a:ext cx="3222246" cy="12696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5" name="Text"/>
            <p:cNvSpPr txBox="1"/>
            <p:nvPr/>
          </p:nvSpPr>
          <p:spPr>
            <a:xfrm>
              <a:off x="1335557" y="1635819"/>
              <a:ext cx="2294511" cy="688281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Lorem ipsum dolor sit amet, consectetur adipisicing elit, sed do eiusmod tempor incididunt ut labore et dolore magna aliqua.</a:t>
              </a:r>
            </a:p>
          </p:txBody>
        </p:sp>
        <p:sp>
          <p:nvSpPr>
            <p:cNvPr id="56" name="Title Bar"/>
            <p:cNvSpPr/>
            <p:nvPr/>
          </p:nvSpPr>
          <p:spPr>
            <a:xfrm>
              <a:off x="595686" y="1261242"/>
              <a:ext cx="3222246" cy="23774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Alert</a:t>
              </a:r>
            </a:p>
          </p:txBody>
        </p:sp>
        <p:sp>
          <p:nvSpPr>
            <p:cNvPr id="57" name="Close Button"/>
            <p:cNvSpPr>
              <a:spLocks noEditPoints="1"/>
            </p:cNvSpPr>
            <p:nvPr/>
          </p:nvSpPr>
          <p:spPr bwMode="auto">
            <a:xfrm>
              <a:off x="3607048" y="1332489"/>
              <a:ext cx="98425" cy="95250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:lc="http://schemas.openxmlformats.org/drawingml/2006/lockedCanvas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" name="Icons"/>
            <p:cNvGrpSpPr/>
            <p:nvPr/>
          </p:nvGrpSpPr>
          <p:grpSpPr>
            <a:xfrm>
              <a:off x="773534" y="1669713"/>
              <a:ext cx="457200" cy="396875"/>
              <a:chOff x="773534" y="1669713"/>
              <a:chExt cx="457200" cy="396875"/>
            </a:xfrm>
          </p:grpSpPr>
          <p:sp>
            <p:nvSpPr>
              <p:cNvPr id="63" name="Info Icon"/>
              <p:cNvSpPr>
                <a:spLocks noChangeAspect="1" noEditPoints="1"/>
              </p:cNvSpPr>
              <p:nvPr/>
            </p:nvSpPr>
            <p:spPr bwMode="auto">
              <a:xfrm>
                <a:off x="803697" y="1670507"/>
                <a:ext cx="396875" cy="395287"/>
              </a:xfrm>
              <a:custGeom>
                <a:avLst/>
                <a:gdLst>
                  <a:gd name="T0" fmla="*/ 550 w 1101"/>
                  <a:gd name="T1" fmla="*/ 231 h 1101"/>
                  <a:gd name="T2" fmla="*/ 480 w 1101"/>
                  <a:gd name="T3" fmla="*/ 301 h 1101"/>
                  <a:gd name="T4" fmla="*/ 550 w 1101"/>
                  <a:gd name="T5" fmla="*/ 372 h 1101"/>
                  <a:gd name="T6" fmla="*/ 621 w 1101"/>
                  <a:gd name="T7" fmla="*/ 301 h 1101"/>
                  <a:gd name="T8" fmla="*/ 550 w 1101"/>
                  <a:gd name="T9" fmla="*/ 231 h 1101"/>
                  <a:gd name="T10" fmla="*/ 494 w 1101"/>
                  <a:gd name="T11" fmla="*/ 455 h 1101"/>
                  <a:gd name="T12" fmla="*/ 494 w 1101"/>
                  <a:gd name="T13" fmla="*/ 851 h 1101"/>
                  <a:gd name="T14" fmla="*/ 607 w 1101"/>
                  <a:gd name="T15" fmla="*/ 851 h 1101"/>
                  <a:gd name="T16" fmla="*/ 607 w 1101"/>
                  <a:gd name="T17" fmla="*/ 455 h 1101"/>
                  <a:gd name="T18" fmla="*/ 494 w 1101"/>
                  <a:gd name="T19" fmla="*/ 455 h 1101"/>
                  <a:gd name="T20" fmla="*/ 1101 w 1101"/>
                  <a:gd name="T21" fmla="*/ 551 h 1101"/>
                  <a:gd name="T22" fmla="*/ 550 w 1101"/>
                  <a:gd name="T23" fmla="*/ 1101 h 1101"/>
                  <a:gd name="T24" fmla="*/ 0 w 1101"/>
                  <a:gd name="T25" fmla="*/ 551 h 1101"/>
                  <a:gd name="T26" fmla="*/ 550 w 1101"/>
                  <a:gd name="T27" fmla="*/ 0 h 1101"/>
                  <a:gd name="T28" fmla="*/ 1101 w 1101"/>
                  <a:gd name="T29" fmla="*/ 551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01" h="1101">
                    <a:moveTo>
                      <a:pt x="550" y="231"/>
                    </a:moveTo>
                    <a:cubicBezTo>
                      <a:pt x="511" y="231"/>
                      <a:pt x="480" y="262"/>
                      <a:pt x="480" y="301"/>
                    </a:cubicBezTo>
                    <a:cubicBezTo>
                      <a:pt x="480" y="340"/>
                      <a:pt x="511" y="372"/>
                      <a:pt x="550" y="372"/>
                    </a:cubicBezTo>
                    <a:cubicBezTo>
                      <a:pt x="589" y="372"/>
                      <a:pt x="621" y="340"/>
                      <a:pt x="621" y="301"/>
                    </a:cubicBezTo>
                    <a:cubicBezTo>
                      <a:pt x="621" y="262"/>
                      <a:pt x="589" y="231"/>
                      <a:pt x="550" y="231"/>
                    </a:cubicBezTo>
                    <a:close/>
                    <a:moveTo>
                      <a:pt x="494" y="455"/>
                    </a:moveTo>
                    <a:lnTo>
                      <a:pt x="494" y="851"/>
                    </a:lnTo>
                    <a:lnTo>
                      <a:pt x="607" y="851"/>
                    </a:lnTo>
                    <a:lnTo>
                      <a:pt x="607" y="455"/>
                    </a:lnTo>
                    <a:lnTo>
                      <a:pt x="494" y="455"/>
                    </a:lnTo>
                    <a:close/>
                    <a:moveTo>
                      <a:pt x="1101" y="551"/>
                    </a:moveTo>
                    <a:cubicBezTo>
                      <a:pt x="1101" y="855"/>
                      <a:pt x="854" y="1101"/>
                      <a:pt x="550" y="1101"/>
                    </a:cubicBezTo>
                    <a:cubicBezTo>
                      <a:pt x="247" y="1101"/>
                      <a:pt x="0" y="855"/>
                      <a:pt x="0" y="551"/>
                    </a:cubicBezTo>
                    <a:cubicBezTo>
                      <a:pt x="0" y="247"/>
                      <a:pt x="247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Warning Icon" hidden="1"/>
              <p:cNvSpPr>
                <a:spLocks noChangeAspect="1" noEditPoints="1"/>
              </p:cNvSpPr>
              <p:nvPr/>
            </p:nvSpPr>
            <p:spPr bwMode="auto">
              <a:xfrm>
                <a:off x="773534" y="1670507"/>
                <a:ext cx="457200" cy="395287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5" name="Error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70507"/>
                <a:ext cx="398463" cy="395287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6" name="Question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69713"/>
                <a:ext cx="398463" cy="396875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5" name="Buttons"/>
            <p:cNvGrpSpPr/>
            <p:nvPr/>
          </p:nvGrpSpPr>
          <p:grpSpPr>
            <a:xfrm>
              <a:off x="1538287" y="2386471"/>
              <a:ext cx="2091779" cy="240384"/>
              <a:chOff x="1538287" y="2386471"/>
              <a:chExt cx="2091779" cy="240384"/>
            </a:xfrm>
          </p:grpSpPr>
          <p:sp>
            <p:nvSpPr>
              <p:cNvPr id="60" name="Button 1"/>
              <p:cNvSpPr>
                <a:spLocks/>
              </p:cNvSpPr>
              <p:nvPr/>
            </p:nvSpPr>
            <p:spPr bwMode="auto">
              <a:xfrm>
                <a:off x="296703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OK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Button 2"/>
              <p:cNvSpPr>
                <a:spLocks/>
              </p:cNvSpPr>
              <p:nvPr/>
            </p:nvSpPr>
            <p:spPr bwMode="auto">
              <a:xfrm>
                <a:off x="2252662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Cancel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Button 3"/>
              <p:cNvSpPr>
                <a:spLocks/>
              </p:cNvSpPr>
              <p:nvPr/>
            </p:nvSpPr>
            <p:spPr bwMode="auto">
              <a:xfrm>
                <a:off x="153828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Abort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cxnSp>
        <p:nvCxnSpPr>
          <p:cNvPr id="68" name="꺾인 연결선 67"/>
          <p:cNvCxnSpPr>
            <a:stCxn id="52" idx="2"/>
            <a:endCxn id="54" idx="2"/>
          </p:cNvCxnSpPr>
          <p:nvPr/>
        </p:nvCxnSpPr>
        <p:spPr>
          <a:xfrm rot="5400000" flipH="1" flipV="1">
            <a:off x="5740176" y="3493359"/>
            <a:ext cx="791858" cy="5265018"/>
          </a:xfrm>
          <a:prstGeom prst="bentConnector3">
            <a:avLst>
              <a:gd name="adj1" fmla="val -2886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Smartphone"/>
          <p:cNvGrpSpPr>
            <a:grpSpLocks noChangeAspect="1"/>
          </p:cNvGrpSpPr>
          <p:nvPr/>
        </p:nvGrpSpPr>
        <p:grpSpPr>
          <a:xfrm>
            <a:off x="11658248" y="2325255"/>
            <a:ext cx="4073164" cy="7983402"/>
            <a:chOff x="9165945" y="1228296"/>
            <a:chExt cx="2479208" cy="4859248"/>
          </a:xfrm>
        </p:grpSpPr>
        <p:sp>
          <p:nvSpPr>
            <p:cNvPr id="70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1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3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4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cxnSp>
        <p:nvCxnSpPr>
          <p:cNvPr id="76" name="꺾인 연결선 75"/>
          <p:cNvCxnSpPr>
            <a:stCxn id="60" idx="3"/>
            <a:endCxn id="74" idx="1"/>
          </p:cNvCxnSpPr>
          <p:nvPr/>
        </p:nvCxnSpPr>
        <p:spPr>
          <a:xfrm>
            <a:off x="10191871" y="5468002"/>
            <a:ext cx="1625091" cy="87709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8"/>
          <p:cNvSpPr txBox="1"/>
          <p:nvPr/>
        </p:nvSpPr>
        <p:spPr>
          <a:xfrm>
            <a:off x="1276749" y="525775"/>
            <a:ext cx="87282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1-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3</a:t>
            </a: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r>
              <a:rPr lang="ko-KR" sz="4400" b="1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: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메인페이지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진입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플로우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0" name="Google Shape;590;p78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PC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1" name="Google Shape;591;p7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592" name="Google Shape;592;p7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/>
          </a:p>
        </p:txBody>
      </p:sp>
      <p:grpSp>
        <p:nvGrpSpPr>
          <p:cNvPr id="2" name="Smartphone"/>
          <p:cNvGrpSpPr>
            <a:grpSpLocks noChangeAspect="1"/>
          </p:cNvGrpSpPr>
          <p:nvPr/>
        </p:nvGrpSpPr>
        <p:grpSpPr>
          <a:xfrm>
            <a:off x="1522846" y="2498511"/>
            <a:ext cx="3886551" cy="7617640"/>
            <a:chOff x="9165945" y="1228296"/>
            <a:chExt cx="2479208" cy="4859248"/>
          </a:xfrm>
        </p:grpSpPr>
        <p:sp>
          <p:nvSpPr>
            <p:cNvPr id="47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0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Button"/>
          <p:cNvSpPr>
            <a:spLocks/>
          </p:cNvSpPr>
          <p:nvPr/>
        </p:nvSpPr>
        <p:spPr bwMode="auto">
          <a:xfrm>
            <a:off x="3235455" y="6279802"/>
            <a:ext cx="536282" cy="24199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Button</a:t>
            </a:r>
          </a:p>
        </p:txBody>
      </p:sp>
      <p:grpSp>
        <p:nvGrpSpPr>
          <p:cNvPr id="3" name="Alert" descr="&lt;SmartSettings&gt;&lt;SmartOptions&gt;&lt;Code&gt;H4sIAAAAAAAEAO29B2AcSZYlJi9tynt/SvVK1+B0oQiAYBMk2JBAEOzBiM3mkuwdaUcjKasqgcplVmVdZhZAzO2dvPfee++999577733ujudTif33/8/XGZkAWz2zkrayZ4hgKrIHz9+fB8/ItZNsbxIvyimddVU5+34y/PzYpqPz5ZtXler8cvqKq9fVsWyPfyNE2n7+rpp80Xnz/Gr9bItFvbF13l9SXCabrPvFstZddWMn1X1wn353XV5zr1zd19U07fr1fj1Iqvb03dtvmyKaimAz7Np/vXeGp9Uy7auyq/Z6fj0Ml+2ePk3TpbZIm9W9GEatv6Nk1/8GycpPav1pCym6bTMmkbafLlqqUGTPgr+fJI1ubyhL/LLdXGZtXl69iqbFdWTddtWy7SYVsuz5Xnlf/ZZulyX5eEt3vxuVi9pxF/v5dO6ruqv9+pPrPMGA42+fcP71TKX396/6/ZKf2u+xrvzOteO42/332fO+Ha2nJV5/d06W63ymkfvvX4yz6dv89nJPFte5DP/hWG0YmAnXYrcBrAHWviyuszrupjl6aSqyvRsWbRbZz5bQjbTpvPBKD07Xq1SwuOOA+ixLZ4J8fOY4fXfxosBMnhEELeOCd/29Txb5U2aeb/TEPKr1Pt2i6CMX+dlPm3zmXwkkD2cInjhKc7TLQ/2+KxhuJ0XB17Gc/duejybpR+d0dR+lE5Vm8Tbvtf00xAjc711FsL4/UMgdzyO8Z+z59kkLxkB+e2z3kyOaRj83RaP5dFHQ7AskPEXWX1RLBXZl9lsRtO21f16/Dw/b0e9t8ZvqlXk01fFxZxa7wwOxBv753W1XjEI+S0+pu4LW5vGxS2Gx+V/7Y0r+NiOK/hUx9X7/ElFiC3ST9L7m9Dq63gHKBwiTR613Th3HWBj5SACGgjCFP18JmKGP8Z47/3BKmOmnwjOt2L/sf/Hhi6jBmyYMtp8I3H6IG9NH331awH/2aRSxFIP04gbb6RQF9yt6cMvfg3AP5u0ibsiw+Qx7TdSKAL01kQy73498N8EqTabOfWBbrJ07+mRDNi6J10o72ftBIlb2Dsd1LDJ8yDFjUO/gZqHyBdsICKfv7/pEyDNN2L9Bhxrv4ueNOym8tsg3WJAB0RB58BKg/49/tKA+BpdeOLwHgx5G90xFEtsJNeekqsZpFcU7HsS7I2F8XU6+Vkk2WAItZFo924mWhzw+5LNg/L1OvrZI1380zpv1/Uybet1Hnnvl/Q/ykuTV/CfX7wR+nlGL90M3vvzl2wKLS+rYpY+LZpV1eRbwxEjorJbG7D0d5WY9hbB3m1Bji2KkaHfGko/iMfToRyG+h7scvvBvgfQjcN9DziDAw4/4HxArMuQdTThwSxzFtK84wdsVZOfptg/bfLlLK9H4ksc1xdNmg/zWJDfqQOFJHDSrAkadYaFifNf04lJf+Ev9KEZ5XDzfFkfkBksvUXk1cXgM/H6OoFYJJXBL9+yEyiNoZ768cxtOxuOlTb1140QbtvbUOSxqa+Il33b7jwfPuZOsyF6BcYlRvNzVrBUvURWBO22vu5/OKDG3zuVFqIUTaOZZ6BLPLdPq5lnAzA8/aiJ6X44FK+Yh+KWL7K3ROl1bchdQMQaMnBNW9Vkr7PzloS9mVdXRKq78wIOPf2JrjbDDkml87bVWzM5oV7GXzTVm7p43ZJGGy/w+zof8mfwRKz3wMeRj86LZVaWt+cRij9ouOX4FQ2AVPNJtfiS9WmHF2L43tYN8HW5CNPPB20uLzXGwTVKQj8ebwptIlopFukMCNTX6HBIF0ajhffrdmNEMthv3Nl+z55Dp/5Huvgb18WGxW0U9yON/P8pjZwv1wvnurjvu+qVnMNR+JG6cJ1P2dXqfGb8oVujokw1iI3VY52OnKLpfuHpgQEs7hJfPm7WC8qhXR+FH78uFquyOC8gr9NpTov3baXsmFbnabZMP2K0Pxp3wN3twzODnZYZwfFVwaP0TGKibFJ6YXpn6HZ1Wldd4yGXacWg04ImD7Mrf93ihSuZ2vd6J8fEv9cbv0jZ4r1eEi2z+57t996z/b1O+/CNAVYxX2Glu8jK4gfgF9bpj5ucZrzOzz/7yJvxj+4e0dQ0bbac5ul5TauA7Zw04iqfgtdmfcDCch6TWWQijIZHsy++SfENnv01uoiPJ6Ke2nnRjIXx6N+otgcBntF4XF9brq+uzuplBxTpSVWVqZqqG5G6yDttBtrh0cRWKBSeu9djfu+7DpO7b+Jd4elzuQcv4Obe58q1vc+VO/XzW9mA92Lgz/OWFBsZYPwET3KEOyPlVGbXZJ5p9QOfshtAH2dldfE1mZIjudDw4PnAGYbDs9nJucFbCnhj/JNFU5BKhlN6e09iuAM8yoM3Jl/MY53kLnP+UJDbvLCNx+IXCsgPBbtNy8p4LG49SfyhoHfDgm5PNs1DEvQ0P8/WZZteZuU6krjHc1tGivikzQ9Lopqrop3O0y0extePOqbkCHcG+mjzG3gGRPn2872Bs8wzLJS36+bZwBpL9xkSrm+2lw1i8s12NKnz7O0N7TqTrproZ3vebzuCD534W/LXj+addfz/X2b9tv182LTfkrf+3zzrxnT+aOJ/Nnr54Jm/JYfdZuJn4uncYqIpLVxdSaK0vlgvaGXg9N00X2EgWx99tWzWq1VVU4LMiy/Y7xh/9LOS3Pvg0IpyXhPKdVIayaSwfzbiLJOl7aXA8ET8rh9qtOUHwV/LJd8Yf+Pxw+n37oHl6ZZd3PuALr6+Z+wHAWblY9NSj3kGuB6PDZr+Xz4579HD/3vmZuN6mHl+NDm37OEbnptwxXDo1WGDEf/i/aP52wjyz2VUH+e920/b4aZ1wm88ZdCj5i1cjTjv326Et3XC4tz/DfdxCwesTymnpH6WSXVbN/L/vZTyVMb/92l12y5uQaqfLa9eaf3DdezVnb6silkq67T51s2rZSe0fl9v3bjmdUPU8NHLrG5owZDDgYviMl/6S4o8za+wtoYVxXNEF/gE8UXWkk1Z1XlDFMXLfdCrrG55FbsTabxXpKErqEybyOKf+9Vbc3wf2vW/g+lysOAvYClswFKIWY3Caevr/ocbzKXrc/zmesUdD0oVDxutIFaf19V6hSU8D8JJtaZpIRC7+IJWU8f8yldtUTZjihRfZItg5RRNZQH5o/e314wAw2/SC/x+1uaLhrSCh9Dn9vMNIgUyeAB0FfLrG+noFPjPDe/jAdPTql2bFjSg3UP68fgzb5RCafr4k09uWL7Bc4v+8DAthXqp39n3iu/fQn/i4SXuabZ8lROnN/lrBdXeTgPjuZF25rnlmPBYNn9PDj9et/LBjS5/95He7Ps3dhu0RNeiYGiOZ/nsVT5tiZnLr4vGt7PmTf6OVBgJ3zcVh3Sf95gNPN1Qz6g7q07GLxTZj8Q0prtDCmLoeU+M8IQYCSK3ZFv/6fP/+S29Nf/ZEC3Hnk4EvXdLsu790MhqMPr/NFnv3ZKs935oZDUY/X+HrO/R1FL/62jvZxTDkBVdvMdMvOcsALNgmWYDY2BxP0XDHwJndHD6/w5r4LFz3l2b2kBcXUT/YdG3j9n/R0kcLsttIDCvVv+wyNvF6v+jxO2tRm6gr1kX/mGROILb/3eofMumt2x2XiyzsvzZCTo6pHnPef2CUiTzrBwriJNq8eXkpykWEGu4KUfkP7cgww1Nbvj6VgS8BeEGh+sC0ZvGvAHTr502wzPNOHd/8uUXNomX5u8i0zkwTCRCnlcXF3k9Zk269dGzrCgp+ddWZKyLlhbCix9oDpY5paGPGwr6pnl6TpknWgMpiRL0Ak99M/5ohP4PhxYc4jk6PB+42P+K8m66zO+l677Imya7yJ9U7wR5JO0M/l836aZDCFtEyNv3wYbTNwOzM8h4Adwh3us6W+j7ZsLzmzEn55vDvgt6aAARb+b9xtCx19/cCELAQ/j33IX3w75vCr+5AfRgD40hZo/fbxhB7uKbG4EPdgj5Ttrk6+CtyYFvGu+9W+Bt8xJfB2+Nvr9pvO/dAm8b+N8Ob+9P/ZV+/JL/B/oonOwUWQAA&lt;/Code&gt;&lt;CodeSignature&gt;bHVvIBe/xGgEx0M8oiCg4rstsOtiCOor/WgbWE0aAsY9XXZKrU5wDsRSy9qBgW9o4Q9DAo3tq+JbBpuzOw1QWslHWDrIAg3VrhxbAIv35i716zryLq+5HcFRzVBthddBBIJnQasTr/zPtKml0C4rGrLtU1s6MAA5M9DUjmExWOLnV2KOPl1DcGQxs92pfzdEHigYeexiEBshbL+tycl2fulyNg4/nrUBUhxmnUMZIRvfrXjku0QuLn25kIjAn2DsQh/DQzcAW6lwFqiwF4J5cAXxaxDu0xTyFjoLH1BagTMBUcXbFRkLs4w6RrAoZXA1hHfic2nU44voVUpaTv9jdw==&lt;/CodeSignature&gt;&lt;/SmartOptions&gt;&lt;SmartResize enabled=&quot;True&quot; minWidth=&quot;190&quot; minHeight=&quot;1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7157491" y="4222581"/>
            <a:ext cx="3222246" cy="1507358"/>
            <a:chOff x="595686" y="1261242"/>
            <a:chExt cx="3222246" cy="1507358"/>
          </a:xfrm>
        </p:grpSpPr>
        <p:sp>
          <p:nvSpPr>
            <p:cNvPr id="54" name="Window Body"/>
            <p:cNvSpPr/>
            <p:nvPr/>
          </p:nvSpPr>
          <p:spPr>
            <a:xfrm>
              <a:off x="595686" y="1498986"/>
              <a:ext cx="3222246" cy="12696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5" name="Text"/>
            <p:cNvSpPr txBox="1"/>
            <p:nvPr/>
          </p:nvSpPr>
          <p:spPr>
            <a:xfrm>
              <a:off x="1335557" y="1635819"/>
              <a:ext cx="2294511" cy="688281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Lorem ipsum dolor sit amet, consectetur adipisicing elit, sed do eiusmod tempor incididunt ut labore et dolore magna aliqua.</a:t>
              </a:r>
            </a:p>
          </p:txBody>
        </p:sp>
        <p:sp>
          <p:nvSpPr>
            <p:cNvPr id="56" name="Title Bar"/>
            <p:cNvSpPr/>
            <p:nvPr/>
          </p:nvSpPr>
          <p:spPr>
            <a:xfrm>
              <a:off x="595686" y="1261242"/>
              <a:ext cx="3222246" cy="23774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Alert</a:t>
              </a:r>
            </a:p>
          </p:txBody>
        </p:sp>
        <p:sp>
          <p:nvSpPr>
            <p:cNvPr id="57" name="Close Button"/>
            <p:cNvSpPr>
              <a:spLocks noEditPoints="1"/>
            </p:cNvSpPr>
            <p:nvPr/>
          </p:nvSpPr>
          <p:spPr bwMode="auto">
            <a:xfrm>
              <a:off x="3607048" y="1332489"/>
              <a:ext cx="98425" cy="95250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:lc="http://schemas.openxmlformats.org/drawingml/2006/lockedCanvas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" name="Icons"/>
            <p:cNvGrpSpPr/>
            <p:nvPr/>
          </p:nvGrpSpPr>
          <p:grpSpPr>
            <a:xfrm>
              <a:off x="773534" y="1669713"/>
              <a:ext cx="457200" cy="396875"/>
              <a:chOff x="773534" y="1669713"/>
              <a:chExt cx="457200" cy="396875"/>
            </a:xfrm>
          </p:grpSpPr>
          <p:sp>
            <p:nvSpPr>
              <p:cNvPr id="63" name="Info Icon"/>
              <p:cNvSpPr>
                <a:spLocks noChangeAspect="1" noEditPoints="1"/>
              </p:cNvSpPr>
              <p:nvPr/>
            </p:nvSpPr>
            <p:spPr bwMode="auto">
              <a:xfrm>
                <a:off x="803697" y="1670507"/>
                <a:ext cx="396875" cy="395287"/>
              </a:xfrm>
              <a:custGeom>
                <a:avLst/>
                <a:gdLst>
                  <a:gd name="T0" fmla="*/ 550 w 1101"/>
                  <a:gd name="T1" fmla="*/ 231 h 1101"/>
                  <a:gd name="T2" fmla="*/ 480 w 1101"/>
                  <a:gd name="T3" fmla="*/ 301 h 1101"/>
                  <a:gd name="T4" fmla="*/ 550 w 1101"/>
                  <a:gd name="T5" fmla="*/ 372 h 1101"/>
                  <a:gd name="T6" fmla="*/ 621 w 1101"/>
                  <a:gd name="T7" fmla="*/ 301 h 1101"/>
                  <a:gd name="T8" fmla="*/ 550 w 1101"/>
                  <a:gd name="T9" fmla="*/ 231 h 1101"/>
                  <a:gd name="T10" fmla="*/ 494 w 1101"/>
                  <a:gd name="T11" fmla="*/ 455 h 1101"/>
                  <a:gd name="T12" fmla="*/ 494 w 1101"/>
                  <a:gd name="T13" fmla="*/ 851 h 1101"/>
                  <a:gd name="T14" fmla="*/ 607 w 1101"/>
                  <a:gd name="T15" fmla="*/ 851 h 1101"/>
                  <a:gd name="T16" fmla="*/ 607 w 1101"/>
                  <a:gd name="T17" fmla="*/ 455 h 1101"/>
                  <a:gd name="T18" fmla="*/ 494 w 1101"/>
                  <a:gd name="T19" fmla="*/ 455 h 1101"/>
                  <a:gd name="T20" fmla="*/ 1101 w 1101"/>
                  <a:gd name="T21" fmla="*/ 551 h 1101"/>
                  <a:gd name="T22" fmla="*/ 550 w 1101"/>
                  <a:gd name="T23" fmla="*/ 1101 h 1101"/>
                  <a:gd name="T24" fmla="*/ 0 w 1101"/>
                  <a:gd name="T25" fmla="*/ 551 h 1101"/>
                  <a:gd name="T26" fmla="*/ 550 w 1101"/>
                  <a:gd name="T27" fmla="*/ 0 h 1101"/>
                  <a:gd name="T28" fmla="*/ 1101 w 1101"/>
                  <a:gd name="T29" fmla="*/ 551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01" h="1101">
                    <a:moveTo>
                      <a:pt x="550" y="231"/>
                    </a:moveTo>
                    <a:cubicBezTo>
                      <a:pt x="511" y="231"/>
                      <a:pt x="480" y="262"/>
                      <a:pt x="480" y="301"/>
                    </a:cubicBezTo>
                    <a:cubicBezTo>
                      <a:pt x="480" y="340"/>
                      <a:pt x="511" y="372"/>
                      <a:pt x="550" y="372"/>
                    </a:cubicBezTo>
                    <a:cubicBezTo>
                      <a:pt x="589" y="372"/>
                      <a:pt x="621" y="340"/>
                      <a:pt x="621" y="301"/>
                    </a:cubicBezTo>
                    <a:cubicBezTo>
                      <a:pt x="621" y="262"/>
                      <a:pt x="589" y="231"/>
                      <a:pt x="550" y="231"/>
                    </a:cubicBezTo>
                    <a:close/>
                    <a:moveTo>
                      <a:pt x="494" y="455"/>
                    </a:moveTo>
                    <a:lnTo>
                      <a:pt x="494" y="851"/>
                    </a:lnTo>
                    <a:lnTo>
                      <a:pt x="607" y="851"/>
                    </a:lnTo>
                    <a:lnTo>
                      <a:pt x="607" y="455"/>
                    </a:lnTo>
                    <a:lnTo>
                      <a:pt x="494" y="455"/>
                    </a:lnTo>
                    <a:close/>
                    <a:moveTo>
                      <a:pt x="1101" y="551"/>
                    </a:moveTo>
                    <a:cubicBezTo>
                      <a:pt x="1101" y="855"/>
                      <a:pt x="854" y="1101"/>
                      <a:pt x="550" y="1101"/>
                    </a:cubicBezTo>
                    <a:cubicBezTo>
                      <a:pt x="247" y="1101"/>
                      <a:pt x="0" y="855"/>
                      <a:pt x="0" y="551"/>
                    </a:cubicBezTo>
                    <a:cubicBezTo>
                      <a:pt x="0" y="247"/>
                      <a:pt x="247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Warning Icon" hidden="1"/>
              <p:cNvSpPr>
                <a:spLocks noChangeAspect="1" noEditPoints="1"/>
              </p:cNvSpPr>
              <p:nvPr/>
            </p:nvSpPr>
            <p:spPr bwMode="auto">
              <a:xfrm>
                <a:off x="773534" y="1670507"/>
                <a:ext cx="457200" cy="395287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5" name="Error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70507"/>
                <a:ext cx="398463" cy="395287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6" name="Question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69713"/>
                <a:ext cx="398463" cy="396875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5" name="Buttons"/>
            <p:cNvGrpSpPr/>
            <p:nvPr/>
          </p:nvGrpSpPr>
          <p:grpSpPr>
            <a:xfrm>
              <a:off x="1538287" y="2386471"/>
              <a:ext cx="2091779" cy="240384"/>
              <a:chOff x="1538287" y="2386471"/>
              <a:chExt cx="2091779" cy="240384"/>
            </a:xfrm>
          </p:grpSpPr>
          <p:sp>
            <p:nvSpPr>
              <p:cNvPr id="60" name="Button 1"/>
              <p:cNvSpPr>
                <a:spLocks/>
              </p:cNvSpPr>
              <p:nvPr/>
            </p:nvSpPr>
            <p:spPr bwMode="auto">
              <a:xfrm>
                <a:off x="296703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OK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Button 2"/>
              <p:cNvSpPr>
                <a:spLocks/>
              </p:cNvSpPr>
              <p:nvPr/>
            </p:nvSpPr>
            <p:spPr bwMode="auto">
              <a:xfrm>
                <a:off x="2252662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Cancel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Button 3"/>
              <p:cNvSpPr>
                <a:spLocks/>
              </p:cNvSpPr>
              <p:nvPr/>
            </p:nvSpPr>
            <p:spPr bwMode="auto">
              <a:xfrm>
                <a:off x="153828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Abort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cxnSp>
        <p:nvCxnSpPr>
          <p:cNvPr id="68" name="꺾인 연결선 67"/>
          <p:cNvCxnSpPr>
            <a:stCxn id="52" idx="2"/>
            <a:endCxn id="54" idx="2"/>
          </p:cNvCxnSpPr>
          <p:nvPr/>
        </p:nvCxnSpPr>
        <p:spPr>
          <a:xfrm rot="5400000" flipH="1" flipV="1">
            <a:off x="5740176" y="3493359"/>
            <a:ext cx="791858" cy="5265018"/>
          </a:xfrm>
          <a:prstGeom prst="bentConnector3">
            <a:avLst>
              <a:gd name="adj1" fmla="val -2886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Smartphone"/>
          <p:cNvGrpSpPr>
            <a:grpSpLocks noChangeAspect="1"/>
          </p:cNvGrpSpPr>
          <p:nvPr/>
        </p:nvGrpSpPr>
        <p:grpSpPr>
          <a:xfrm>
            <a:off x="11658248" y="2325255"/>
            <a:ext cx="4073164" cy="7983402"/>
            <a:chOff x="9165945" y="1228296"/>
            <a:chExt cx="2479208" cy="4859248"/>
          </a:xfrm>
        </p:grpSpPr>
        <p:sp>
          <p:nvSpPr>
            <p:cNvPr id="70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1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3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4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cxnSp>
        <p:nvCxnSpPr>
          <p:cNvPr id="76" name="꺾인 연결선 75"/>
          <p:cNvCxnSpPr>
            <a:stCxn id="60" idx="3"/>
            <a:endCxn id="74" idx="1"/>
          </p:cNvCxnSpPr>
          <p:nvPr/>
        </p:nvCxnSpPr>
        <p:spPr>
          <a:xfrm>
            <a:off x="10191871" y="5468002"/>
            <a:ext cx="1625091" cy="87709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8"/>
          <p:cNvSpPr txBox="1"/>
          <p:nvPr/>
        </p:nvSpPr>
        <p:spPr>
          <a:xfrm>
            <a:off x="1276749" y="525775"/>
            <a:ext cx="8728200" cy="1107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1-</a:t>
            </a:r>
            <a:r>
              <a:rPr lang="en-US" alt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3</a:t>
            </a:r>
            <a:r>
              <a:rPr lang="ko-KR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</a:t>
            </a:r>
            <a:r>
              <a:rPr lang="ko-KR" sz="4400" b="1" dirty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: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메인페이지</a:t>
            </a:r>
            <a:r>
              <a:rPr lang="ko-KR" altLang="en-US" sz="4400" b="1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진입 </a:t>
            </a:r>
            <a:r>
              <a:rPr lang="ko-KR" altLang="en-US" sz="4400" b="1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플로우</a:t>
            </a:r>
            <a:endParaRPr sz="4400" b="1">
              <a:solidFill>
                <a:schemeClr val="accent2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0" name="Google Shape;590;p78"/>
          <p:cNvSpPr/>
          <p:nvPr/>
        </p:nvSpPr>
        <p:spPr>
          <a:xfrm>
            <a:off x="1398665" y="1501166"/>
            <a:ext cx="6777749" cy="507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비회원</a:t>
            </a:r>
            <a:r>
              <a:rPr lang="en-US" altLang="ko-KR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/</a:t>
            </a: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비로그인</a:t>
            </a:r>
            <a:r>
              <a:rPr lang="ko-KR" altLang="en-US" sz="1800" dirty="0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 진입 </a:t>
            </a:r>
            <a:r>
              <a:rPr lang="ko-KR" altLang="en-US" sz="1800" dirty="0" err="1" smtClean="0">
                <a:solidFill>
                  <a:srgbClr val="595959"/>
                </a:solidFill>
                <a:latin typeface="Noto Sans CJK KR Regular" pitchFamily="34" charset="-127"/>
                <a:ea typeface="Noto Sans CJK KR Regular" pitchFamily="34" charset="-127"/>
                <a:sym typeface="Arial"/>
              </a:rPr>
              <a:t>플로우</a:t>
            </a:r>
            <a:endParaRPr sz="1800">
              <a:solidFill>
                <a:srgbClr val="595959"/>
              </a:solidFill>
              <a:latin typeface="Noto Sans CJK KR Regular" pitchFamily="34" charset="-127"/>
              <a:ea typeface="Noto Sans CJK KR Regular" pitchFamily="34" charset="-127"/>
              <a:sym typeface="Arial"/>
            </a:endParaRPr>
          </a:p>
        </p:txBody>
      </p:sp>
      <p:sp>
        <p:nvSpPr>
          <p:cNvPr id="591" name="Google Shape;591;p78"/>
          <p:cNvSpPr txBox="1">
            <a:spLocks noGrp="1"/>
          </p:cNvSpPr>
          <p:nvPr>
            <p:ph type="ftr" idx="11"/>
          </p:nvPr>
        </p:nvSpPr>
        <p:spPr>
          <a:xfrm>
            <a:off x="13183557" y="525776"/>
            <a:ext cx="771525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대한민국 구석구석 신규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(</a:t>
            </a:r>
            <a:r>
              <a:rPr lang="ko-KR" altLang="en-US" sz="1600" dirty="0" err="1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리워드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 지급 서비스</a:t>
            </a:r>
            <a:r>
              <a:rPr lang="en-US" altLang="ko-KR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) </a:t>
            </a:r>
            <a:r>
              <a:rPr lang="ko-KR" altLang="en-US" sz="1600" dirty="0" smtClean="0">
                <a:solidFill>
                  <a:srgbClr val="7F7F7F"/>
                </a:solidFill>
                <a:latin typeface="Noto Sans CJK KR Regular" pitchFamily="34" charset="-127"/>
                <a:ea typeface="Noto Sans CJK KR Regular" pitchFamily="34" charset="-127"/>
                <a:cs typeface="Arial"/>
                <a:sym typeface="Arial"/>
              </a:rPr>
              <a:t>개발</a:t>
            </a:r>
            <a:endParaRPr lang="ko-KR" altLang="en-US" sz="1600" dirty="0">
              <a:solidFill>
                <a:srgbClr val="7F7F7F"/>
              </a:solidFill>
              <a:latin typeface="Noto Sans CJK KR Regular" pitchFamily="34" charset="-127"/>
              <a:ea typeface="Noto Sans CJK KR Regular" pitchFamily="34" charset="-127"/>
              <a:cs typeface="Arial"/>
              <a:sym typeface="Arial"/>
            </a:endParaRPr>
          </a:p>
        </p:txBody>
      </p:sp>
      <p:sp>
        <p:nvSpPr>
          <p:cNvPr id="592" name="Google Shape;592;p78"/>
          <p:cNvSpPr txBox="1">
            <a:spLocks noGrp="1"/>
          </p:cNvSpPr>
          <p:nvPr>
            <p:ph type="sldNum" idx="12"/>
          </p:nvPr>
        </p:nvSpPr>
        <p:spPr>
          <a:xfrm>
            <a:off x="21073403" y="525777"/>
            <a:ext cx="640080" cy="681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/>
          </a:p>
        </p:txBody>
      </p:sp>
      <p:grpSp>
        <p:nvGrpSpPr>
          <p:cNvPr id="2" name="Smartphone"/>
          <p:cNvGrpSpPr>
            <a:grpSpLocks noChangeAspect="1"/>
          </p:cNvGrpSpPr>
          <p:nvPr/>
        </p:nvGrpSpPr>
        <p:grpSpPr>
          <a:xfrm>
            <a:off x="1522846" y="2498511"/>
            <a:ext cx="3886551" cy="7617640"/>
            <a:chOff x="9165945" y="1228296"/>
            <a:chExt cx="2479208" cy="4859248"/>
          </a:xfrm>
        </p:grpSpPr>
        <p:sp>
          <p:nvSpPr>
            <p:cNvPr id="47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8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9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0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1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sp>
        <p:nvSpPr>
          <p:cNvPr id="52" name="Button"/>
          <p:cNvSpPr>
            <a:spLocks/>
          </p:cNvSpPr>
          <p:nvPr/>
        </p:nvSpPr>
        <p:spPr bwMode="auto">
          <a:xfrm>
            <a:off x="3235455" y="6279802"/>
            <a:ext cx="536282" cy="241995"/>
          </a:xfrm>
          <a:prstGeom prst="roundRect">
            <a:avLst>
              <a:gd name="adj" fmla="val 8776"/>
            </a:avLst>
          </a:prstGeom>
          <a:solidFill>
            <a:srgbClr val="FFFFFF"/>
          </a:solidFill>
          <a:ln w="6350" cap="flat" cmpd="sng" algn="ctr">
            <a:solidFill>
              <a:srgbClr val="808080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Button</a:t>
            </a:r>
          </a:p>
        </p:txBody>
      </p:sp>
      <p:grpSp>
        <p:nvGrpSpPr>
          <p:cNvPr id="3" name="Alert" descr="&lt;SmartSettings&gt;&lt;SmartOptions&gt;&lt;Code&gt;H4sIAAAAAAAEAO29B2AcSZYlJi9tynt/SvVK1+B0oQiAYBMk2JBAEOzBiM3mkuwdaUcjKasqgcplVmVdZhZAzO2dvPfee++999577733ujudTif33/8/XGZkAWz2zkrayZ4hgKrIHz9+fB8/ItZNsbxIvyimddVU5+34y/PzYpqPz5ZtXler8cvqKq9fVsWyPfyNE2n7+rpp80Xnz/Gr9bItFvbF13l9SXCabrPvFstZddWMn1X1wn353XV5zr1zd19U07fr1fj1Iqvb03dtvmyKaimAz7Np/vXeGp9Uy7auyq/Z6fj0Ml+2ePk3TpbZIm9W9GEatv6Nk1/8GycpPav1pCym6bTMmkbafLlqqUGTPgr+fJI1ubyhL/LLdXGZtXl69iqbFdWTddtWy7SYVsuz5Xnlf/ZZulyX5eEt3vxuVi9pxF/v5dO6ruqv9+pPrPMGA42+fcP71TKX396/6/ZKf2u+xrvzOteO42/332fO+Ha2nJV5/d06W63ymkfvvX4yz6dv89nJPFte5DP/hWG0YmAnXYrcBrAHWviyuszrupjl6aSqyvRsWbRbZz5bQjbTpvPBKD07Xq1SwuOOA+ixLZ4J8fOY4fXfxosBMnhEELeOCd/29Txb5U2aeb/TEPKr1Pt2i6CMX+dlPm3zmXwkkD2cInjhKc7TLQ/2+KxhuJ0XB17Gc/duejybpR+d0dR+lE5Vm8Tbvtf00xAjc711FsL4/UMgdzyO8Z+z59kkLxkB+e2z3kyOaRj83RaP5dFHQ7AskPEXWX1RLBXZl9lsRtO21f16/Dw/b0e9t8ZvqlXk01fFxZxa7wwOxBv753W1XjEI+S0+pu4LW5vGxS2Gx+V/7Y0r+NiOK/hUx9X7/ElFiC3ST9L7m9Dq63gHKBwiTR613Th3HWBj5SACGgjCFP18JmKGP8Z47/3BKmOmnwjOt2L/sf/Hhi6jBmyYMtp8I3H6IG9NH331awH/2aRSxFIP04gbb6RQF9yt6cMvfg3AP5u0ibsiw+Qx7TdSKAL01kQy73498N8EqTabOfWBbrJ07+mRDNi6J10o72ftBIlb2Dsd1LDJ8yDFjUO/gZqHyBdsICKfv7/pEyDNN2L9Bhxrv4ueNOym8tsg3WJAB0RB58BKg/49/tKA+BpdeOLwHgx5G90xFEtsJNeekqsZpFcU7HsS7I2F8XU6+Vkk2WAItZFo924mWhzw+5LNg/L1OvrZI1380zpv1/Uybet1Hnnvl/Q/ykuTV/CfX7wR+nlGL90M3vvzl2wKLS+rYpY+LZpV1eRbwxEjorJbG7D0d5WY9hbB3m1Bji2KkaHfGko/iMfToRyG+h7scvvBvgfQjcN9DziDAw4/4HxArMuQdTThwSxzFtK84wdsVZOfptg/bfLlLK9H4ksc1xdNmg/zWJDfqQOFJHDSrAkadYaFifNf04lJf+Ev9KEZ5XDzfFkfkBksvUXk1cXgM/H6OoFYJJXBL9+yEyiNoZ768cxtOxuOlTb1140QbtvbUOSxqa+Il33b7jwfPuZOsyF6BcYlRvNzVrBUvURWBO22vu5/OKDG3zuVFqIUTaOZZ6BLPLdPq5lnAzA8/aiJ6X44FK+Yh+KWL7K3ROl1bchdQMQaMnBNW9Vkr7PzloS9mVdXRKq78wIOPf2JrjbDDkml87bVWzM5oV7GXzTVm7p43ZJGGy/w+zof8mfwRKz3wMeRj86LZVaWt+cRij9ouOX4FQ2AVPNJtfiS9WmHF2L43tYN8HW5CNPPB20uLzXGwTVKQj8ebwptIlopFukMCNTX6HBIF0ajhffrdmNEMthv3Nl+z55Dp/5Huvgb18WGxW0U9yON/P8pjZwv1wvnurjvu+qVnMNR+JG6cJ1P2dXqfGb8oVujokw1iI3VY52OnKLpfuHpgQEs7hJfPm7WC8qhXR+FH78uFquyOC8gr9NpTov3baXsmFbnabZMP2K0Pxp3wN3twzODnZYZwfFVwaP0TGKibFJ6YXpn6HZ1Wldd4yGXacWg04ImD7Mrf93ihSuZ2vd6J8fEv9cbv0jZ4r1eEi2z+57t996z/b1O+/CNAVYxX2Glu8jK4gfgF9bpj5ucZrzOzz/7yJvxj+4e0dQ0bbac5ul5TauA7Zw04iqfgtdmfcDCch6TWWQijIZHsy++SfENnv01uoiPJ6Ke2nnRjIXx6N+otgcBntF4XF9brq+uzuplBxTpSVWVqZqqG5G6yDttBtrh0cRWKBSeu9djfu+7DpO7b+Jd4elzuQcv4Obe58q1vc+VO/XzW9mA92Lgz/OWFBsZYPwET3KEOyPlVGbXZJ5p9QOfshtAH2dldfE1mZIjudDw4PnAGYbDs9nJucFbCnhj/JNFU5BKhlN6e09iuAM8yoM3Jl/MY53kLnP+UJDbvLCNx+IXCsgPBbtNy8p4LG49SfyhoHfDgm5PNs1DEvQ0P8/WZZteZuU6krjHc1tGivikzQ9Lopqrop3O0y0extePOqbkCHcG+mjzG3gGRPn2872Bs8wzLJS36+bZwBpL9xkSrm+2lw1i8s12NKnz7O0N7TqTrproZ3vebzuCD534W/LXj+addfz/X2b9tv182LTfkrf+3zzrxnT+aOJ/Nnr54Jm/JYfdZuJn4uncYqIpLVxdSaK0vlgvaGXg9N00X2EgWx99tWzWq1VVU4LMiy/Y7xh/9LOS3Pvg0IpyXhPKdVIayaSwfzbiLJOl7aXA8ET8rh9qtOUHwV/LJd8Yf+Pxw+n37oHl6ZZd3PuALr6+Z+wHAWblY9NSj3kGuB6PDZr+Xz4579HD/3vmZuN6mHl+NDm37OEbnptwxXDo1WGDEf/i/aP52wjyz2VUH+e920/b4aZ1wm88ZdCj5i1cjTjv326Et3XC4tz/DfdxCwesTymnpH6WSXVbN/L/vZTyVMb/92l12y5uQaqfLa9eaf3DdezVnb6silkq67T51s2rZSe0fl9v3bjmdUPU8NHLrG5owZDDgYviMl/6S4o8za+wtoYVxXNEF/gE8UXWkk1Z1XlDFMXLfdCrrG55FbsTabxXpKErqEybyOKf+9Vbc3wf2vW/g+lysOAvYClswFKIWY3Caevr/ocbzKXrc/zmesUdD0oVDxutIFaf19V6hSU8D8JJtaZpIRC7+IJWU8f8yldtUTZjihRfZItg5RRNZQH5o/e314wAw2/SC/x+1uaLhrSCh9Dn9vMNIgUyeAB0FfLrG+noFPjPDe/jAdPTql2bFjSg3UP68fgzb5RCafr4k09uWL7Bc4v+8DAthXqp39n3iu/fQn/i4SXuabZ8lROnN/lrBdXeTgPjuZF25rnlmPBYNn9PDj9et/LBjS5/95He7Ps3dhu0RNeiYGiOZ/nsVT5tiZnLr4vGt7PmTf6OVBgJ3zcVh3Sf95gNPN1Qz6g7q07GLxTZj8Q0prtDCmLoeU+M8IQYCSK3ZFv/6fP/+S29Nf/ZEC3Hnk4EvXdLsu790MhqMPr/NFnv3ZKs935oZDUY/X+HrO/R1FL/62jvZxTDkBVdvMdMvOcsALNgmWYDY2BxP0XDHwJndHD6/w5r4LFz3l2b2kBcXUT/YdG3j9n/R0kcLsttIDCvVv+wyNvF6v+jxO2tRm6gr1kX/mGROILb/3eofMumt2x2XiyzsvzZCTo6pHnPef2CUiTzrBwriJNq8eXkpykWEGu4KUfkP7cgww1Nbvj6VgS8BeEGh+sC0ZvGvAHTr502wzPNOHd/8uUXNomX5u8i0zkwTCRCnlcXF3k9Zk269dGzrCgp+ddWZKyLlhbCix9oDpY5paGPGwr6pnl6TpknWgMpiRL0Ak99M/5ohP4PhxYc4jk6PB+42P+K8m66zO+l677Imya7yJ9U7wR5JO0M/l836aZDCFtEyNv3wYbTNwOzM8h4Adwh3us6W+j7ZsLzmzEn55vDvgt6aAARb+b9xtCx19/cCELAQ/j33IX3w75vCr+5AfRgD40hZo/fbxhB7uKbG4EPdgj5Ttrk6+CtyYFvGu+9W+Bt8xJfB2+Nvr9pvO/dAm8b+N8Ob+9P/ZV+/JL/B/oonOwUWQAA&lt;/Code&gt;&lt;CodeSignature&gt;bHVvIBe/xGgEx0M8oiCg4rstsOtiCOor/WgbWE0aAsY9XXZKrU5wDsRSy9qBgW9o4Q9DAo3tq+JbBpuzOw1QWslHWDrIAg3VrhxbAIv35i716zryLq+5HcFRzVBthddBBIJnQasTr/zPtKml0C4rGrLtU1s6MAA5M9DUjmExWOLnV2KOPl1DcGQxs92pfzdEHigYeexiEBshbL+tycl2fulyNg4/nrUBUhxmnUMZIRvfrXjku0QuLn25kIjAn2DsQh/DQzcAW6lwFqiwF4J5cAXxaxDu0xTyFjoLH1BagTMBUcXbFRkLs4w6RrAoZXA1hHfic2nU44voVUpaTv9jdw==&lt;/CodeSignature&gt;&lt;/SmartOptions&gt;&lt;SmartResize enabled=&quot;True&quot; minWidth=&quot;190&quot; minHeight=&quot;110&quot; /&gt;&lt;/SmartSettings&gt;"/>
          <p:cNvGrpSpPr/>
          <p:nvPr>
            <p:custDataLst>
              <p:tags r:id="rId1"/>
            </p:custDataLst>
          </p:nvPr>
        </p:nvGrpSpPr>
        <p:grpSpPr>
          <a:xfrm>
            <a:off x="7157491" y="4222581"/>
            <a:ext cx="3222246" cy="1507358"/>
            <a:chOff x="595686" y="1261242"/>
            <a:chExt cx="3222246" cy="1507358"/>
          </a:xfrm>
        </p:grpSpPr>
        <p:sp>
          <p:nvSpPr>
            <p:cNvPr id="54" name="Window Body"/>
            <p:cNvSpPr/>
            <p:nvPr/>
          </p:nvSpPr>
          <p:spPr>
            <a:xfrm>
              <a:off x="595686" y="1498986"/>
              <a:ext cx="3222246" cy="126961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55" name="Text"/>
            <p:cNvSpPr txBox="1"/>
            <p:nvPr/>
          </p:nvSpPr>
          <p:spPr>
            <a:xfrm>
              <a:off x="1335557" y="1635819"/>
              <a:ext cx="2294511" cy="688281"/>
            </a:xfrm>
            <a:prstGeom prst="rect">
              <a:avLst/>
            </a:prstGeom>
            <a:noFill/>
          </p:spPr>
          <p:txBody>
            <a:bodyPr wrap="square" lIns="73152" tIns="36576" rIns="73152" bIns="36576" rtlCol="0"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noProof="1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Lorem ipsum dolor sit amet, consectetur adipisicing elit, sed do eiusmod tempor incididunt ut labore et dolore magna aliqua.</a:t>
              </a:r>
            </a:p>
          </p:txBody>
        </p:sp>
        <p:sp>
          <p:nvSpPr>
            <p:cNvPr id="56" name="Title Bar"/>
            <p:cNvSpPr/>
            <p:nvPr/>
          </p:nvSpPr>
          <p:spPr>
            <a:xfrm>
              <a:off x="595686" y="1261242"/>
              <a:ext cx="3222246" cy="237744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22860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900" dirty="0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Alert</a:t>
              </a:r>
            </a:p>
          </p:txBody>
        </p:sp>
        <p:sp>
          <p:nvSpPr>
            <p:cNvPr id="57" name="Close Button"/>
            <p:cNvSpPr>
              <a:spLocks noEditPoints="1"/>
            </p:cNvSpPr>
            <p:nvPr/>
          </p:nvSpPr>
          <p:spPr bwMode="auto">
            <a:xfrm>
              <a:off x="3607048" y="1332489"/>
              <a:ext cx="98425" cy="95250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80808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 xmlns:lc="http://schemas.openxmlformats.org/drawingml/2006/lockedCanvas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4" name="Icons"/>
            <p:cNvGrpSpPr/>
            <p:nvPr/>
          </p:nvGrpSpPr>
          <p:grpSpPr>
            <a:xfrm>
              <a:off x="773534" y="1669713"/>
              <a:ext cx="457200" cy="396875"/>
              <a:chOff x="773534" y="1669713"/>
              <a:chExt cx="457200" cy="396875"/>
            </a:xfrm>
          </p:grpSpPr>
          <p:sp>
            <p:nvSpPr>
              <p:cNvPr id="63" name="Info Icon"/>
              <p:cNvSpPr>
                <a:spLocks noChangeAspect="1" noEditPoints="1"/>
              </p:cNvSpPr>
              <p:nvPr/>
            </p:nvSpPr>
            <p:spPr bwMode="auto">
              <a:xfrm>
                <a:off x="803697" y="1670507"/>
                <a:ext cx="396875" cy="395287"/>
              </a:xfrm>
              <a:custGeom>
                <a:avLst/>
                <a:gdLst>
                  <a:gd name="T0" fmla="*/ 550 w 1101"/>
                  <a:gd name="T1" fmla="*/ 231 h 1101"/>
                  <a:gd name="T2" fmla="*/ 480 w 1101"/>
                  <a:gd name="T3" fmla="*/ 301 h 1101"/>
                  <a:gd name="T4" fmla="*/ 550 w 1101"/>
                  <a:gd name="T5" fmla="*/ 372 h 1101"/>
                  <a:gd name="T6" fmla="*/ 621 w 1101"/>
                  <a:gd name="T7" fmla="*/ 301 h 1101"/>
                  <a:gd name="T8" fmla="*/ 550 w 1101"/>
                  <a:gd name="T9" fmla="*/ 231 h 1101"/>
                  <a:gd name="T10" fmla="*/ 494 w 1101"/>
                  <a:gd name="T11" fmla="*/ 455 h 1101"/>
                  <a:gd name="T12" fmla="*/ 494 w 1101"/>
                  <a:gd name="T13" fmla="*/ 851 h 1101"/>
                  <a:gd name="T14" fmla="*/ 607 w 1101"/>
                  <a:gd name="T15" fmla="*/ 851 h 1101"/>
                  <a:gd name="T16" fmla="*/ 607 w 1101"/>
                  <a:gd name="T17" fmla="*/ 455 h 1101"/>
                  <a:gd name="T18" fmla="*/ 494 w 1101"/>
                  <a:gd name="T19" fmla="*/ 455 h 1101"/>
                  <a:gd name="T20" fmla="*/ 1101 w 1101"/>
                  <a:gd name="T21" fmla="*/ 551 h 1101"/>
                  <a:gd name="T22" fmla="*/ 550 w 1101"/>
                  <a:gd name="T23" fmla="*/ 1101 h 1101"/>
                  <a:gd name="T24" fmla="*/ 0 w 1101"/>
                  <a:gd name="T25" fmla="*/ 551 h 1101"/>
                  <a:gd name="T26" fmla="*/ 550 w 1101"/>
                  <a:gd name="T27" fmla="*/ 0 h 1101"/>
                  <a:gd name="T28" fmla="*/ 1101 w 1101"/>
                  <a:gd name="T29" fmla="*/ 551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01" h="1101">
                    <a:moveTo>
                      <a:pt x="550" y="231"/>
                    </a:moveTo>
                    <a:cubicBezTo>
                      <a:pt x="511" y="231"/>
                      <a:pt x="480" y="262"/>
                      <a:pt x="480" y="301"/>
                    </a:cubicBezTo>
                    <a:cubicBezTo>
                      <a:pt x="480" y="340"/>
                      <a:pt x="511" y="372"/>
                      <a:pt x="550" y="372"/>
                    </a:cubicBezTo>
                    <a:cubicBezTo>
                      <a:pt x="589" y="372"/>
                      <a:pt x="621" y="340"/>
                      <a:pt x="621" y="301"/>
                    </a:cubicBezTo>
                    <a:cubicBezTo>
                      <a:pt x="621" y="262"/>
                      <a:pt x="589" y="231"/>
                      <a:pt x="550" y="231"/>
                    </a:cubicBezTo>
                    <a:close/>
                    <a:moveTo>
                      <a:pt x="494" y="455"/>
                    </a:moveTo>
                    <a:lnTo>
                      <a:pt x="494" y="851"/>
                    </a:lnTo>
                    <a:lnTo>
                      <a:pt x="607" y="851"/>
                    </a:lnTo>
                    <a:lnTo>
                      <a:pt x="607" y="455"/>
                    </a:lnTo>
                    <a:lnTo>
                      <a:pt x="494" y="455"/>
                    </a:lnTo>
                    <a:close/>
                    <a:moveTo>
                      <a:pt x="1101" y="551"/>
                    </a:moveTo>
                    <a:cubicBezTo>
                      <a:pt x="1101" y="855"/>
                      <a:pt x="854" y="1101"/>
                      <a:pt x="550" y="1101"/>
                    </a:cubicBezTo>
                    <a:cubicBezTo>
                      <a:pt x="247" y="1101"/>
                      <a:pt x="0" y="855"/>
                      <a:pt x="0" y="551"/>
                    </a:cubicBezTo>
                    <a:cubicBezTo>
                      <a:pt x="0" y="247"/>
                      <a:pt x="247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</a:path>
                </a:pathLst>
              </a:custGeom>
              <a:noFill/>
              <a:ln w="6350" cap="flat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4" name="Warning Icon" hidden="1"/>
              <p:cNvSpPr>
                <a:spLocks noChangeAspect="1" noEditPoints="1"/>
              </p:cNvSpPr>
              <p:nvPr/>
            </p:nvSpPr>
            <p:spPr bwMode="auto">
              <a:xfrm>
                <a:off x="773534" y="1670507"/>
                <a:ext cx="457200" cy="395287"/>
              </a:xfrm>
              <a:custGeom>
                <a:avLst/>
                <a:gdLst>
                  <a:gd name="T0" fmla="*/ 1270 w 1270"/>
                  <a:gd name="T1" fmla="*/ 1101 h 1101"/>
                  <a:gd name="T2" fmla="*/ 0 w 1270"/>
                  <a:gd name="T3" fmla="*/ 1101 h 1101"/>
                  <a:gd name="T4" fmla="*/ 635 w 1270"/>
                  <a:gd name="T5" fmla="*/ 0 h 1101"/>
                  <a:gd name="T6" fmla="*/ 1270 w 1270"/>
                  <a:gd name="T7" fmla="*/ 1101 h 1101"/>
                  <a:gd name="T8" fmla="*/ 579 w 1270"/>
                  <a:gd name="T9" fmla="*/ 320 h 1101"/>
                  <a:gd name="T10" fmla="*/ 579 w 1270"/>
                  <a:gd name="T11" fmla="*/ 716 h 1101"/>
                  <a:gd name="T12" fmla="*/ 691 w 1270"/>
                  <a:gd name="T13" fmla="*/ 716 h 1101"/>
                  <a:gd name="T14" fmla="*/ 691 w 1270"/>
                  <a:gd name="T15" fmla="*/ 320 h 1101"/>
                  <a:gd name="T16" fmla="*/ 579 w 1270"/>
                  <a:gd name="T17" fmla="*/ 320 h 1101"/>
                  <a:gd name="T18" fmla="*/ 635 w 1270"/>
                  <a:gd name="T19" fmla="*/ 799 h 1101"/>
                  <a:gd name="T20" fmla="*/ 564 w 1270"/>
                  <a:gd name="T21" fmla="*/ 870 h 1101"/>
                  <a:gd name="T22" fmla="*/ 635 w 1270"/>
                  <a:gd name="T23" fmla="*/ 940 h 1101"/>
                  <a:gd name="T24" fmla="*/ 706 w 1270"/>
                  <a:gd name="T25" fmla="*/ 870 h 1101"/>
                  <a:gd name="T26" fmla="*/ 635 w 1270"/>
                  <a:gd name="T27" fmla="*/ 79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0" h="1101">
                    <a:moveTo>
                      <a:pt x="1270" y="1101"/>
                    </a:moveTo>
                    <a:lnTo>
                      <a:pt x="0" y="1101"/>
                    </a:lnTo>
                    <a:lnTo>
                      <a:pt x="635" y="0"/>
                    </a:lnTo>
                    <a:lnTo>
                      <a:pt x="1270" y="1101"/>
                    </a:lnTo>
                    <a:close/>
                    <a:moveTo>
                      <a:pt x="579" y="320"/>
                    </a:moveTo>
                    <a:lnTo>
                      <a:pt x="579" y="716"/>
                    </a:lnTo>
                    <a:lnTo>
                      <a:pt x="691" y="716"/>
                    </a:lnTo>
                    <a:lnTo>
                      <a:pt x="691" y="320"/>
                    </a:lnTo>
                    <a:lnTo>
                      <a:pt x="579" y="320"/>
                    </a:lnTo>
                    <a:close/>
                    <a:moveTo>
                      <a:pt x="635" y="799"/>
                    </a:moveTo>
                    <a:cubicBezTo>
                      <a:pt x="596" y="799"/>
                      <a:pt x="564" y="831"/>
                      <a:pt x="564" y="870"/>
                    </a:cubicBezTo>
                    <a:cubicBezTo>
                      <a:pt x="564" y="909"/>
                      <a:pt x="596" y="940"/>
                      <a:pt x="635" y="940"/>
                    </a:cubicBezTo>
                    <a:cubicBezTo>
                      <a:pt x="674" y="940"/>
                      <a:pt x="706" y="909"/>
                      <a:pt x="706" y="870"/>
                    </a:cubicBezTo>
                    <a:cubicBezTo>
                      <a:pt x="706" y="831"/>
                      <a:pt x="674" y="799"/>
                      <a:pt x="635" y="799"/>
                    </a:cubicBez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5" name="Error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70507"/>
                <a:ext cx="398463" cy="395287"/>
              </a:xfrm>
              <a:custGeom>
                <a:avLst/>
                <a:gdLst>
                  <a:gd name="T0" fmla="*/ 1101 w 1101"/>
                  <a:gd name="T1" fmla="*/ 778 h 1100"/>
                  <a:gd name="T2" fmla="*/ 778 w 1101"/>
                  <a:gd name="T3" fmla="*/ 1100 h 1100"/>
                  <a:gd name="T4" fmla="*/ 322 w 1101"/>
                  <a:gd name="T5" fmla="*/ 1100 h 1100"/>
                  <a:gd name="T6" fmla="*/ 0 w 1101"/>
                  <a:gd name="T7" fmla="*/ 778 h 1100"/>
                  <a:gd name="T8" fmla="*/ 0 w 1101"/>
                  <a:gd name="T9" fmla="*/ 322 h 1100"/>
                  <a:gd name="T10" fmla="*/ 322 w 1101"/>
                  <a:gd name="T11" fmla="*/ 0 h 1100"/>
                  <a:gd name="T12" fmla="*/ 778 w 1101"/>
                  <a:gd name="T13" fmla="*/ 0 h 1100"/>
                  <a:gd name="T14" fmla="*/ 1101 w 1101"/>
                  <a:gd name="T15" fmla="*/ 322 h 1100"/>
                  <a:gd name="T16" fmla="*/ 1101 w 1101"/>
                  <a:gd name="T17" fmla="*/ 778 h 1100"/>
                  <a:gd name="T18" fmla="*/ 380 w 1101"/>
                  <a:gd name="T19" fmla="*/ 300 h 1100"/>
                  <a:gd name="T20" fmla="*/ 301 w 1101"/>
                  <a:gd name="T21" fmla="*/ 380 h 1100"/>
                  <a:gd name="T22" fmla="*/ 470 w 1101"/>
                  <a:gd name="T23" fmla="*/ 550 h 1100"/>
                  <a:gd name="T24" fmla="*/ 301 w 1101"/>
                  <a:gd name="T25" fmla="*/ 719 h 1100"/>
                  <a:gd name="T26" fmla="*/ 380 w 1101"/>
                  <a:gd name="T27" fmla="*/ 799 h 1100"/>
                  <a:gd name="T28" fmla="*/ 550 w 1101"/>
                  <a:gd name="T29" fmla="*/ 629 h 1100"/>
                  <a:gd name="T30" fmla="*/ 720 w 1101"/>
                  <a:gd name="T31" fmla="*/ 799 h 1100"/>
                  <a:gd name="T32" fmla="*/ 800 w 1101"/>
                  <a:gd name="T33" fmla="*/ 719 h 1100"/>
                  <a:gd name="T34" fmla="*/ 630 w 1101"/>
                  <a:gd name="T35" fmla="*/ 550 h 1100"/>
                  <a:gd name="T36" fmla="*/ 800 w 1101"/>
                  <a:gd name="T37" fmla="*/ 380 h 1100"/>
                  <a:gd name="T38" fmla="*/ 720 w 1101"/>
                  <a:gd name="T39" fmla="*/ 300 h 1100"/>
                  <a:gd name="T40" fmla="*/ 550 w 1101"/>
                  <a:gd name="T41" fmla="*/ 470 h 1100"/>
                  <a:gd name="T42" fmla="*/ 380 w 1101"/>
                  <a:gd name="T43" fmla="*/ 300 h 1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101" h="1100">
                    <a:moveTo>
                      <a:pt x="1101" y="778"/>
                    </a:moveTo>
                    <a:lnTo>
                      <a:pt x="778" y="1100"/>
                    </a:lnTo>
                    <a:lnTo>
                      <a:pt x="322" y="1100"/>
                    </a:lnTo>
                    <a:lnTo>
                      <a:pt x="0" y="778"/>
                    </a:lnTo>
                    <a:lnTo>
                      <a:pt x="0" y="322"/>
                    </a:lnTo>
                    <a:lnTo>
                      <a:pt x="322" y="0"/>
                    </a:lnTo>
                    <a:lnTo>
                      <a:pt x="778" y="0"/>
                    </a:lnTo>
                    <a:lnTo>
                      <a:pt x="1101" y="322"/>
                    </a:lnTo>
                    <a:lnTo>
                      <a:pt x="1101" y="778"/>
                    </a:lnTo>
                    <a:close/>
                    <a:moveTo>
                      <a:pt x="380" y="300"/>
                    </a:moveTo>
                    <a:lnTo>
                      <a:pt x="301" y="380"/>
                    </a:lnTo>
                    <a:lnTo>
                      <a:pt x="470" y="550"/>
                    </a:lnTo>
                    <a:lnTo>
                      <a:pt x="301" y="719"/>
                    </a:lnTo>
                    <a:lnTo>
                      <a:pt x="380" y="799"/>
                    </a:lnTo>
                    <a:lnTo>
                      <a:pt x="550" y="629"/>
                    </a:lnTo>
                    <a:lnTo>
                      <a:pt x="720" y="799"/>
                    </a:lnTo>
                    <a:lnTo>
                      <a:pt x="800" y="719"/>
                    </a:lnTo>
                    <a:lnTo>
                      <a:pt x="630" y="550"/>
                    </a:lnTo>
                    <a:lnTo>
                      <a:pt x="800" y="380"/>
                    </a:lnTo>
                    <a:lnTo>
                      <a:pt x="720" y="300"/>
                    </a:lnTo>
                    <a:lnTo>
                      <a:pt x="550" y="470"/>
                    </a:lnTo>
                    <a:lnTo>
                      <a:pt x="380" y="300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6" name="Question Icon" hidden="1"/>
              <p:cNvSpPr>
                <a:spLocks noChangeAspect="1" noEditPoints="1"/>
              </p:cNvSpPr>
              <p:nvPr/>
            </p:nvSpPr>
            <p:spPr bwMode="auto">
              <a:xfrm>
                <a:off x="802903" y="1669713"/>
                <a:ext cx="398463" cy="396875"/>
              </a:xfrm>
              <a:custGeom>
                <a:avLst/>
                <a:gdLst>
                  <a:gd name="T0" fmla="*/ 1101 w 1101"/>
                  <a:gd name="T1" fmla="*/ 551 h 1101"/>
                  <a:gd name="T2" fmla="*/ 550 w 1101"/>
                  <a:gd name="T3" fmla="*/ 1101 h 1101"/>
                  <a:gd name="T4" fmla="*/ 0 w 1101"/>
                  <a:gd name="T5" fmla="*/ 551 h 1101"/>
                  <a:gd name="T6" fmla="*/ 550 w 1101"/>
                  <a:gd name="T7" fmla="*/ 0 h 1101"/>
                  <a:gd name="T8" fmla="*/ 1101 w 1101"/>
                  <a:gd name="T9" fmla="*/ 551 h 1101"/>
                  <a:gd name="T10" fmla="*/ 596 w 1101"/>
                  <a:gd name="T11" fmla="*/ 685 h 1101"/>
                  <a:gd name="T12" fmla="*/ 509 w 1101"/>
                  <a:gd name="T13" fmla="*/ 685 h 1101"/>
                  <a:gd name="T14" fmla="*/ 509 w 1101"/>
                  <a:gd name="T15" fmla="*/ 625 h 1101"/>
                  <a:gd name="T16" fmla="*/ 521 w 1101"/>
                  <a:gd name="T17" fmla="*/ 577 h 1101"/>
                  <a:gd name="T18" fmla="*/ 575 w 1101"/>
                  <a:gd name="T19" fmla="*/ 527 h 1101"/>
                  <a:gd name="T20" fmla="*/ 638 w 1101"/>
                  <a:gd name="T21" fmla="*/ 424 h 1101"/>
                  <a:gd name="T22" fmla="*/ 614 w 1101"/>
                  <a:gd name="T23" fmla="*/ 359 h 1101"/>
                  <a:gd name="T24" fmla="*/ 549 w 1101"/>
                  <a:gd name="T25" fmla="*/ 334 h 1101"/>
                  <a:gd name="T26" fmla="*/ 440 w 1101"/>
                  <a:gd name="T27" fmla="*/ 462 h 1101"/>
                  <a:gd name="T28" fmla="*/ 343 w 1101"/>
                  <a:gd name="T29" fmla="*/ 445 h 1101"/>
                  <a:gd name="T30" fmla="*/ 413 w 1101"/>
                  <a:gd name="T31" fmla="*/ 295 h 1101"/>
                  <a:gd name="T32" fmla="*/ 561 w 1101"/>
                  <a:gd name="T33" fmla="*/ 241 h 1101"/>
                  <a:gd name="T34" fmla="*/ 702 w 1101"/>
                  <a:gd name="T35" fmla="*/ 291 h 1101"/>
                  <a:gd name="T36" fmla="*/ 758 w 1101"/>
                  <a:gd name="T37" fmla="*/ 418 h 1101"/>
                  <a:gd name="T38" fmla="*/ 743 w 1101"/>
                  <a:gd name="T39" fmla="*/ 489 h 1101"/>
                  <a:gd name="T40" fmla="*/ 707 w 1101"/>
                  <a:gd name="T41" fmla="*/ 541 h 1101"/>
                  <a:gd name="T42" fmla="*/ 624 w 1101"/>
                  <a:gd name="T43" fmla="*/ 606 h 1101"/>
                  <a:gd name="T44" fmla="*/ 601 w 1101"/>
                  <a:gd name="T45" fmla="*/ 632 h 1101"/>
                  <a:gd name="T46" fmla="*/ 596 w 1101"/>
                  <a:gd name="T47" fmla="*/ 685 h 1101"/>
                  <a:gd name="T48" fmla="*/ 614 w 1101"/>
                  <a:gd name="T49" fmla="*/ 749 h 1101"/>
                  <a:gd name="T50" fmla="*/ 614 w 1101"/>
                  <a:gd name="T51" fmla="*/ 861 h 1101"/>
                  <a:gd name="T52" fmla="*/ 509 w 1101"/>
                  <a:gd name="T53" fmla="*/ 861 h 1101"/>
                  <a:gd name="T54" fmla="*/ 509 w 1101"/>
                  <a:gd name="T55" fmla="*/ 749 h 1101"/>
                  <a:gd name="T56" fmla="*/ 614 w 1101"/>
                  <a:gd name="T57" fmla="*/ 749 h 1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01" h="1101">
                    <a:moveTo>
                      <a:pt x="1101" y="551"/>
                    </a:moveTo>
                    <a:cubicBezTo>
                      <a:pt x="1101" y="854"/>
                      <a:pt x="854" y="1101"/>
                      <a:pt x="550" y="1101"/>
                    </a:cubicBezTo>
                    <a:cubicBezTo>
                      <a:pt x="246" y="1101"/>
                      <a:pt x="0" y="854"/>
                      <a:pt x="0" y="551"/>
                    </a:cubicBezTo>
                    <a:cubicBezTo>
                      <a:pt x="0" y="247"/>
                      <a:pt x="246" y="0"/>
                      <a:pt x="550" y="0"/>
                    </a:cubicBezTo>
                    <a:cubicBezTo>
                      <a:pt x="854" y="0"/>
                      <a:pt x="1101" y="247"/>
                      <a:pt x="1101" y="551"/>
                    </a:cubicBezTo>
                    <a:close/>
                    <a:moveTo>
                      <a:pt x="596" y="685"/>
                    </a:moveTo>
                    <a:lnTo>
                      <a:pt x="509" y="685"/>
                    </a:lnTo>
                    <a:lnTo>
                      <a:pt x="509" y="625"/>
                    </a:lnTo>
                    <a:cubicBezTo>
                      <a:pt x="509" y="605"/>
                      <a:pt x="513" y="589"/>
                      <a:pt x="521" y="577"/>
                    </a:cubicBezTo>
                    <a:cubicBezTo>
                      <a:pt x="529" y="565"/>
                      <a:pt x="547" y="549"/>
                      <a:pt x="575" y="527"/>
                    </a:cubicBezTo>
                    <a:cubicBezTo>
                      <a:pt x="617" y="495"/>
                      <a:pt x="638" y="460"/>
                      <a:pt x="638" y="424"/>
                    </a:cubicBezTo>
                    <a:cubicBezTo>
                      <a:pt x="638" y="397"/>
                      <a:pt x="630" y="375"/>
                      <a:pt x="614" y="359"/>
                    </a:cubicBezTo>
                    <a:cubicBezTo>
                      <a:pt x="597" y="343"/>
                      <a:pt x="576" y="334"/>
                      <a:pt x="549" y="334"/>
                    </a:cubicBezTo>
                    <a:cubicBezTo>
                      <a:pt x="488" y="334"/>
                      <a:pt x="451" y="377"/>
                      <a:pt x="440" y="462"/>
                    </a:cubicBezTo>
                    <a:lnTo>
                      <a:pt x="343" y="445"/>
                    </a:lnTo>
                    <a:cubicBezTo>
                      <a:pt x="349" y="381"/>
                      <a:pt x="372" y="331"/>
                      <a:pt x="413" y="295"/>
                    </a:cubicBezTo>
                    <a:cubicBezTo>
                      <a:pt x="454" y="259"/>
                      <a:pt x="503" y="241"/>
                      <a:pt x="561" y="241"/>
                    </a:cubicBezTo>
                    <a:cubicBezTo>
                      <a:pt x="618" y="241"/>
                      <a:pt x="665" y="257"/>
                      <a:pt x="702" y="291"/>
                    </a:cubicBezTo>
                    <a:cubicBezTo>
                      <a:pt x="739" y="325"/>
                      <a:pt x="758" y="367"/>
                      <a:pt x="758" y="418"/>
                    </a:cubicBezTo>
                    <a:cubicBezTo>
                      <a:pt x="758" y="443"/>
                      <a:pt x="753" y="467"/>
                      <a:pt x="743" y="489"/>
                    </a:cubicBezTo>
                    <a:cubicBezTo>
                      <a:pt x="732" y="512"/>
                      <a:pt x="721" y="529"/>
                      <a:pt x="707" y="541"/>
                    </a:cubicBezTo>
                    <a:cubicBezTo>
                      <a:pt x="694" y="554"/>
                      <a:pt x="667" y="575"/>
                      <a:pt x="624" y="606"/>
                    </a:cubicBezTo>
                    <a:cubicBezTo>
                      <a:pt x="612" y="615"/>
                      <a:pt x="605" y="624"/>
                      <a:pt x="601" y="632"/>
                    </a:cubicBezTo>
                    <a:cubicBezTo>
                      <a:pt x="598" y="640"/>
                      <a:pt x="596" y="658"/>
                      <a:pt x="596" y="685"/>
                    </a:cubicBezTo>
                    <a:close/>
                    <a:moveTo>
                      <a:pt x="614" y="749"/>
                    </a:moveTo>
                    <a:lnTo>
                      <a:pt x="614" y="861"/>
                    </a:lnTo>
                    <a:lnTo>
                      <a:pt x="509" y="861"/>
                    </a:lnTo>
                    <a:lnTo>
                      <a:pt x="509" y="749"/>
                    </a:lnTo>
                    <a:lnTo>
                      <a:pt x="614" y="749"/>
                    </a:lnTo>
                    <a:close/>
                  </a:path>
                </a:pathLst>
              </a:custGeom>
              <a:noFill/>
              <a:ln w="6350" cap="rnd">
                <a:solidFill>
                  <a:srgbClr val="80808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:lc="http://schemas.openxmlformats.org/drawingml/2006/lockedCanvas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en-US">
                  <a:solidFill>
                    <a:srgbClr val="5F5F5F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5" name="Buttons"/>
            <p:cNvGrpSpPr/>
            <p:nvPr/>
          </p:nvGrpSpPr>
          <p:grpSpPr>
            <a:xfrm>
              <a:off x="1538287" y="2386471"/>
              <a:ext cx="2091779" cy="240384"/>
              <a:chOff x="1538287" y="2386471"/>
              <a:chExt cx="2091779" cy="240384"/>
            </a:xfrm>
          </p:grpSpPr>
          <p:sp>
            <p:nvSpPr>
              <p:cNvPr id="60" name="Button 1"/>
              <p:cNvSpPr>
                <a:spLocks/>
              </p:cNvSpPr>
              <p:nvPr/>
            </p:nvSpPr>
            <p:spPr bwMode="auto">
              <a:xfrm>
                <a:off x="296703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OK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1" name="Button 2"/>
              <p:cNvSpPr>
                <a:spLocks/>
              </p:cNvSpPr>
              <p:nvPr/>
            </p:nvSpPr>
            <p:spPr bwMode="auto">
              <a:xfrm>
                <a:off x="2252662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Cancel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Button 3"/>
              <p:cNvSpPr>
                <a:spLocks/>
              </p:cNvSpPr>
              <p:nvPr/>
            </p:nvSpPr>
            <p:spPr bwMode="auto">
              <a:xfrm>
                <a:off x="1538287" y="2386471"/>
                <a:ext cx="663029" cy="240384"/>
              </a:xfrm>
              <a:prstGeom prst="roundRect">
                <a:avLst>
                  <a:gd name="adj" fmla="val 8776"/>
                </a:avLst>
              </a:prstGeom>
              <a:solidFill>
                <a:srgbClr val="FFFFFF"/>
              </a:solidFill>
              <a:ln w="6350" cap="flat" cmpd="sng" algn="ctr">
                <a:solidFill>
                  <a:srgbClr val="80808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sz="900" dirty="0">
                    <a:solidFill>
                      <a:srgbClr val="5F5F5F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Abort</a:t>
                </a:r>
                <a:endParaRPr lang="en-US" sz="900" dirty="0">
                  <a:solidFill>
                    <a:srgbClr val="5F5F5F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cxnSp>
        <p:nvCxnSpPr>
          <p:cNvPr id="68" name="꺾인 연결선 67"/>
          <p:cNvCxnSpPr>
            <a:stCxn id="52" idx="2"/>
            <a:endCxn id="54" idx="2"/>
          </p:cNvCxnSpPr>
          <p:nvPr/>
        </p:nvCxnSpPr>
        <p:spPr>
          <a:xfrm rot="5400000" flipH="1" flipV="1">
            <a:off x="5740176" y="3493359"/>
            <a:ext cx="791858" cy="5265018"/>
          </a:xfrm>
          <a:prstGeom prst="bentConnector3">
            <a:avLst>
              <a:gd name="adj1" fmla="val -2886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Smartphone"/>
          <p:cNvGrpSpPr>
            <a:grpSpLocks noChangeAspect="1"/>
          </p:cNvGrpSpPr>
          <p:nvPr/>
        </p:nvGrpSpPr>
        <p:grpSpPr>
          <a:xfrm>
            <a:off x="11658248" y="2325255"/>
            <a:ext cx="4073164" cy="7983402"/>
            <a:chOff x="9165945" y="1228296"/>
            <a:chExt cx="2479208" cy="4859248"/>
          </a:xfrm>
        </p:grpSpPr>
        <p:sp>
          <p:nvSpPr>
            <p:cNvPr id="70" name="Case"/>
            <p:cNvSpPr>
              <a:spLocks/>
            </p:cNvSpPr>
            <p:nvPr/>
          </p:nvSpPr>
          <p:spPr bwMode="auto">
            <a:xfrm>
              <a:off x="9165945" y="1228296"/>
              <a:ext cx="2479208" cy="4859248"/>
            </a:xfrm>
            <a:custGeom>
              <a:avLst/>
              <a:gdLst>
                <a:gd name="T0" fmla="*/ 403 w 4052"/>
                <a:gd name="T1" fmla="*/ 0 h 7922"/>
                <a:gd name="T2" fmla="*/ 3649 w 4052"/>
                <a:gd name="T3" fmla="*/ 0 h 7922"/>
                <a:gd name="T4" fmla="*/ 4052 w 4052"/>
                <a:gd name="T5" fmla="*/ 403 h 7922"/>
                <a:gd name="T6" fmla="*/ 4052 w 4052"/>
                <a:gd name="T7" fmla="*/ 7519 h 7922"/>
                <a:gd name="T8" fmla="*/ 3649 w 4052"/>
                <a:gd name="T9" fmla="*/ 7922 h 7922"/>
                <a:gd name="T10" fmla="*/ 403 w 4052"/>
                <a:gd name="T11" fmla="*/ 7922 h 7922"/>
                <a:gd name="T12" fmla="*/ 0 w 4052"/>
                <a:gd name="T13" fmla="*/ 7519 h 7922"/>
                <a:gd name="T14" fmla="*/ 0 w 4052"/>
                <a:gd name="T15" fmla="*/ 403 h 7922"/>
                <a:gd name="T16" fmla="*/ 403 w 4052"/>
                <a:gd name="T17" fmla="*/ 0 h 7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52" h="7922">
                  <a:moveTo>
                    <a:pt x="403" y="0"/>
                  </a:moveTo>
                  <a:lnTo>
                    <a:pt x="3649" y="0"/>
                  </a:lnTo>
                  <a:cubicBezTo>
                    <a:pt x="3872" y="0"/>
                    <a:pt x="4052" y="179"/>
                    <a:pt x="4052" y="403"/>
                  </a:cubicBezTo>
                  <a:lnTo>
                    <a:pt x="4052" y="7519"/>
                  </a:lnTo>
                  <a:cubicBezTo>
                    <a:pt x="4052" y="7742"/>
                    <a:pt x="3872" y="7922"/>
                    <a:pt x="3649" y="7922"/>
                  </a:cubicBezTo>
                  <a:lnTo>
                    <a:pt x="403" y="7922"/>
                  </a:lnTo>
                  <a:cubicBezTo>
                    <a:pt x="180" y="7922"/>
                    <a:pt x="0" y="7742"/>
                    <a:pt x="0" y="7519"/>
                  </a:cubicBezTo>
                  <a:lnTo>
                    <a:pt x="0" y="403"/>
                  </a:lnTo>
                  <a:cubicBezTo>
                    <a:pt x="0" y="179"/>
                    <a:pt x="180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1" name="Button"/>
            <p:cNvSpPr>
              <a:spLocks/>
            </p:cNvSpPr>
            <p:nvPr/>
          </p:nvSpPr>
          <p:spPr bwMode="auto">
            <a:xfrm>
              <a:off x="10161072" y="5811732"/>
              <a:ext cx="488955" cy="161837"/>
            </a:xfrm>
            <a:custGeom>
              <a:avLst/>
              <a:gdLst>
                <a:gd name="T0" fmla="*/ 131 w 796"/>
                <a:gd name="T1" fmla="*/ 0 h 262"/>
                <a:gd name="T2" fmla="*/ 665 w 796"/>
                <a:gd name="T3" fmla="*/ 0 h 262"/>
                <a:gd name="T4" fmla="*/ 796 w 796"/>
                <a:gd name="T5" fmla="*/ 131 h 262"/>
                <a:gd name="T6" fmla="*/ 665 w 796"/>
                <a:gd name="T7" fmla="*/ 262 h 262"/>
                <a:gd name="T8" fmla="*/ 131 w 796"/>
                <a:gd name="T9" fmla="*/ 262 h 262"/>
                <a:gd name="T10" fmla="*/ 0 w 796"/>
                <a:gd name="T11" fmla="*/ 131 h 262"/>
                <a:gd name="T12" fmla="*/ 131 w 796"/>
                <a:gd name="T13" fmla="*/ 0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6" h="262">
                  <a:moveTo>
                    <a:pt x="131" y="0"/>
                  </a:moveTo>
                  <a:lnTo>
                    <a:pt x="665" y="0"/>
                  </a:lnTo>
                  <a:cubicBezTo>
                    <a:pt x="738" y="0"/>
                    <a:pt x="796" y="59"/>
                    <a:pt x="796" y="131"/>
                  </a:cubicBezTo>
                  <a:cubicBezTo>
                    <a:pt x="796" y="204"/>
                    <a:pt x="738" y="262"/>
                    <a:pt x="665" y="262"/>
                  </a:cubicBezTo>
                  <a:lnTo>
                    <a:pt x="131" y="262"/>
                  </a:lnTo>
                  <a:cubicBezTo>
                    <a:pt x="58" y="262"/>
                    <a:pt x="0" y="204"/>
                    <a:pt x="0" y="131"/>
                  </a:cubicBezTo>
                  <a:cubicBezTo>
                    <a:pt x="0" y="59"/>
                    <a:pt x="58" y="0"/>
                    <a:pt x="131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2" name="Camera"/>
            <p:cNvSpPr>
              <a:spLocks noChangeArrowheads="1"/>
            </p:cNvSpPr>
            <p:nvPr/>
          </p:nvSpPr>
          <p:spPr bwMode="auto">
            <a:xfrm>
              <a:off x="11231952" y="1352256"/>
              <a:ext cx="123960" cy="123960"/>
            </a:xfrm>
            <a:prstGeom prst="ellipse">
              <a:avLst/>
            </a:pr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3" name="Speaker"/>
            <p:cNvSpPr>
              <a:spLocks/>
            </p:cNvSpPr>
            <p:nvPr/>
          </p:nvSpPr>
          <p:spPr bwMode="auto">
            <a:xfrm>
              <a:off x="10140411" y="1414237"/>
              <a:ext cx="530275" cy="61980"/>
            </a:xfrm>
            <a:custGeom>
              <a:avLst/>
              <a:gdLst>
                <a:gd name="T0" fmla="*/ 50 w 866"/>
                <a:gd name="T1" fmla="*/ 0 h 101"/>
                <a:gd name="T2" fmla="*/ 816 w 866"/>
                <a:gd name="T3" fmla="*/ 0 h 101"/>
                <a:gd name="T4" fmla="*/ 866 w 866"/>
                <a:gd name="T5" fmla="*/ 50 h 101"/>
                <a:gd name="T6" fmla="*/ 816 w 866"/>
                <a:gd name="T7" fmla="*/ 101 h 101"/>
                <a:gd name="T8" fmla="*/ 50 w 866"/>
                <a:gd name="T9" fmla="*/ 101 h 101"/>
                <a:gd name="T10" fmla="*/ 0 w 866"/>
                <a:gd name="T11" fmla="*/ 50 h 101"/>
                <a:gd name="T12" fmla="*/ 50 w 866"/>
                <a:gd name="T1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6" h="101">
                  <a:moveTo>
                    <a:pt x="50" y="0"/>
                  </a:moveTo>
                  <a:lnTo>
                    <a:pt x="816" y="0"/>
                  </a:lnTo>
                  <a:cubicBezTo>
                    <a:pt x="844" y="0"/>
                    <a:pt x="866" y="22"/>
                    <a:pt x="866" y="50"/>
                  </a:cubicBezTo>
                  <a:cubicBezTo>
                    <a:pt x="866" y="78"/>
                    <a:pt x="844" y="101"/>
                    <a:pt x="816" y="101"/>
                  </a:cubicBezTo>
                  <a:lnTo>
                    <a:pt x="50" y="101"/>
                  </a:lnTo>
                  <a:cubicBezTo>
                    <a:pt x="22" y="101"/>
                    <a:pt x="0" y="78"/>
                    <a:pt x="0" y="50"/>
                  </a:cubicBezTo>
                  <a:cubicBezTo>
                    <a:pt x="0" y="22"/>
                    <a:pt x="22" y="0"/>
                    <a:pt x="50" y="0"/>
                  </a:cubicBezTo>
                  <a:close/>
                </a:path>
              </a:pathLst>
            </a:custGeom>
            <a:noFill/>
            <a:ln w="6350" cap="sq">
              <a:solidFill>
                <a:srgbClr val="808080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4" name="Display"/>
            <p:cNvSpPr/>
            <p:nvPr/>
          </p:nvSpPr>
          <p:spPr>
            <a:xfrm>
              <a:off x="9262549" y="1643046"/>
              <a:ext cx="2286000" cy="4064000"/>
            </a:xfrm>
            <a:prstGeom prst="rect">
              <a:avLst/>
            </a:prstGeom>
            <a:solidFill>
              <a:srgbClr val="FFFFFF"/>
            </a:solidFill>
            <a:ln w="6350">
              <a:solidFill>
                <a:srgbClr val="8080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 dirty="0" smtClean="0">
                <a:solidFill>
                  <a:srgbClr val="5F5F5F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cxnSp>
        <p:nvCxnSpPr>
          <p:cNvPr id="76" name="꺾인 연결선 75"/>
          <p:cNvCxnSpPr>
            <a:stCxn id="60" idx="3"/>
            <a:endCxn id="74" idx="1"/>
          </p:cNvCxnSpPr>
          <p:nvPr/>
        </p:nvCxnSpPr>
        <p:spPr>
          <a:xfrm>
            <a:off x="10191871" y="5468002"/>
            <a:ext cx="1625091" cy="877091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rURmXEkznL8vM+dIgmFWecIsYkRz2E8ifMc9jRVOog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rURmXEkznL8vM+dIgmFWecIsYkRz2E8ifMc9jRVOog=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rURmXEkznL8vM+dIgmFWecIsYkRz2E8ifMc9jRVOog=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rURmXEkznL8vM+dIgmFWecIsYkRz2E8ifMc9jRVOog=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rURmXEkznL8vM+dIgmFWecIsYkRz2E8ifMc9jRVOog=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rURmXEkznL8vM+dIgmFWecIsYkRz2E8ifMc9jRVOog=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rURmXEkznL8vM+dIgmFWecIsYkRz2E8ifMc9jRVOog="/>
</p:tagLst>
</file>

<file path=ppt/theme/theme1.xml><?xml version="1.0" encoding="utf-8"?>
<a:theme xmlns:a="http://schemas.openxmlformats.org/drawingml/2006/main" name="Office Theme">
  <a:themeElements>
    <a:clrScheme name="Minimal Blue Main">
      <a:dk1>
        <a:srgbClr val="000000"/>
      </a:dk1>
      <a:lt1>
        <a:srgbClr val="FFFFFF"/>
      </a:lt1>
      <a:dk2>
        <a:srgbClr val="292A2E"/>
      </a:dk2>
      <a:lt2>
        <a:srgbClr val="F8FAFB"/>
      </a:lt2>
      <a:accent1>
        <a:srgbClr val="0F85F1"/>
      </a:accent1>
      <a:accent2>
        <a:srgbClr val="00A8A7"/>
      </a:accent2>
      <a:accent3>
        <a:srgbClr val="5A6C90"/>
      </a:accent3>
      <a:accent4>
        <a:srgbClr val="434F5A"/>
      </a:accent4>
      <a:accent5>
        <a:srgbClr val="A5A5A5"/>
      </a:accent5>
      <a:accent6>
        <a:srgbClr val="44546A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1246</Words>
  <Application>Microsoft Office PowerPoint</Application>
  <PresentationFormat>사용자 지정</PresentationFormat>
  <Paragraphs>296</Paragraphs>
  <Slides>24</Slides>
  <Notes>24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7" baseType="lpstr">
      <vt:lpstr>굴림</vt:lpstr>
      <vt:lpstr>Arial</vt:lpstr>
      <vt:lpstr>Calibri</vt:lpstr>
      <vt:lpstr>Noto Sans CJK KR Regular</vt:lpstr>
      <vt:lpstr>나눔스퀘어 Bold</vt:lpstr>
      <vt:lpstr>Roboto Light</vt:lpstr>
      <vt:lpstr>맑은 고딕</vt:lpstr>
      <vt:lpstr>나눔바른고딕</vt:lpstr>
      <vt:lpstr>Noto Sans Symbols</vt:lpstr>
      <vt:lpstr>Segoe UI</vt:lpstr>
      <vt:lpstr>Quantico</vt:lpstr>
      <vt:lpstr>Do Hyeon</vt:lpstr>
      <vt:lpstr>Office Theme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mkkan</dc:creator>
  <cp:lastModifiedBy>mk.kang@tenth.co.kr</cp:lastModifiedBy>
  <cp:revision>13</cp:revision>
  <dcterms:modified xsi:type="dcterms:W3CDTF">2023-11-22T07:28:39Z</dcterms:modified>
</cp:coreProperties>
</file>